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b="1" dirty="0" smtClean="0"/>
              <a:t>CUSTOMER JOURNEY DOCUMENT FOR WAEC BUSINESS INTELLIGENCE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Understanding the consumer.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071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92034" y="1162912"/>
            <a:ext cx="6380406" cy="1303867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WAEC BI Solution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3" y="2466779"/>
            <a:ext cx="2993262" cy="2478708"/>
          </a:xfrm>
        </p:spPr>
        <p:txBody>
          <a:bodyPr/>
          <a:lstStyle/>
          <a:p>
            <a:r>
              <a:rPr lang="en-US" sz="2000" b="1" dirty="0" smtClean="0"/>
              <a:t>For Students &amp; Parents</a:t>
            </a:r>
          </a:p>
          <a:p>
            <a:pPr lvl="1"/>
            <a:r>
              <a:rPr lang="en-US" sz="1800" dirty="0" smtClean="0"/>
              <a:t>Pass Exams</a:t>
            </a:r>
          </a:p>
          <a:p>
            <a:pPr lvl="1"/>
            <a:r>
              <a:rPr lang="en-US" sz="1800" dirty="0" smtClean="0"/>
              <a:t>Prepare Better</a:t>
            </a:r>
          </a:p>
          <a:p>
            <a:pPr lvl="1"/>
            <a:r>
              <a:rPr lang="en-US" sz="1800" dirty="0" smtClean="0"/>
              <a:t>Manage Results</a:t>
            </a:r>
          </a:p>
          <a:p>
            <a:pPr lvl="1"/>
            <a:r>
              <a:rPr lang="en-US" sz="1800" dirty="0" smtClean="0"/>
              <a:t>Informed Career Decisions</a:t>
            </a:r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4288665" y="2466779"/>
            <a:ext cx="321971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</a:t>
            </a:r>
            <a:r>
              <a:rPr lang="en-US" b="1" dirty="0" smtClean="0"/>
              <a:t>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Schools/Tutorial</a:t>
            </a:r>
            <a:r>
              <a:rPr lang="en-US" b="1" dirty="0" smtClean="0"/>
              <a:t> </a:t>
            </a:r>
            <a:r>
              <a:rPr lang="en-US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Centre</a:t>
            </a:r>
            <a:endParaRPr lang="en-US" sz="2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Improved</a:t>
            </a:r>
            <a:r>
              <a:rPr lang="en-US" dirty="0"/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Student</a:t>
            </a:r>
            <a:r>
              <a:rPr lang="en-US" dirty="0"/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Prepare</a:t>
            </a:r>
            <a:r>
              <a:rPr lang="en-US" dirty="0"/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Students</a:t>
            </a:r>
            <a:r>
              <a:rPr lang="en-US" dirty="0"/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better</a:t>
            </a:r>
          </a:p>
        </p:txBody>
      </p:sp>
      <p:sp>
        <p:nvSpPr>
          <p:cNvPr id="5" name="Rectangle 4"/>
          <p:cNvSpPr/>
          <p:nvPr/>
        </p:nvSpPr>
        <p:spPr>
          <a:xfrm>
            <a:off x="4288665" y="3770646"/>
            <a:ext cx="25886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 Government.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Effective Education Polices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7791719" y="2466779"/>
            <a:ext cx="270992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</a:t>
            </a:r>
            <a:r>
              <a:rPr lang="en-US" dirty="0" smtClean="0"/>
              <a:t>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WAEC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Improved 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Conduct exams better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Efficient Management and Oversight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Boost Goodwill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Increased Revenue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Further establish WAEC as a leader in the assessment space</a:t>
            </a:r>
          </a:p>
        </p:txBody>
      </p:sp>
    </p:spTree>
    <p:extLst>
      <p:ext uri="{BB962C8B-B14F-4D97-AF65-F5344CB8AC3E}">
        <p14:creationId xmlns:p14="http://schemas.microsoft.com/office/powerpoint/2010/main" val="524421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18157" y="2682500"/>
            <a:ext cx="6747816" cy="1644801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Understanding the customer.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4912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3036" y="1326524"/>
            <a:ext cx="2511381" cy="581308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Student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301" y="1448074"/>
            <a:ext cx="6844621" cy="3858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82761" y="1917788"/>
            <a:ext cx="3286208" cy="3388308"/>
          </a:xfrm>
        </p:spPr>
        <p:txBody>
          <a:bodyPr>
            <a:normAutofit fontScale="85000" lnSpcReduction="1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Male &amp; Female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Ages 12-15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Enthusiastic, </a:t>
            </a:r>
            <a:r>
              <a:rPr lang="en-US" dirty="0" smtClean="0"/>
              <a:t>Inquisitive, Enjoys </a:t>
            </a:r>
            <a:r>
              <a:rPr lang="en-US" dirty="0" smtClean="0"/>
              <a:t>company of </a:t>
            </a:r>
            <a:r>
              <a:rPr lang="en-US" dirty="0" smtClean="0"/>
              <a:t>friends, Intrigued </a:t>
            </a:r>
            <a:r>
              <a:rPr lang="en-US" dirty="0" smtClean="0"/>
              <a:t>about </a:t>
            </a:r>
            <a:r>
              <a:rPr lang="en-US" dirty="0" smtClean="0"/>
              <a:t>Technology, Loves Animations, </a:t>
            </a:r>
            <a:r>
              <a:rPr lang="en-US" dirty="0" smtClean="0"/>
              <a:t>Influenced by friends.</a:t>
            </a:r>
            <a:endParaRPr lang="en-US" dirty="0" smtClean="0"/>
          </a:p>
          <a:p>
            <a:pPr algn="l"/>
            <a:endParaRPr lang="en-US" dirty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Wants to pass exam and move to the next level.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Worried about being left behind by friends/classmates.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Seeks to make parents happy.</a:t>
            </a:r>
          </a:p>
        </p:txBody>
      </p:sp>
    </p:spTree>
    <p:extLst>
      <p:ext uri="{BB962C8B-B14F-4D97-AF65-F5344CB8AC3E}">
        <p14:creationId xmlns:p14="http://schemas.microsoft.com/office/powerpoint/2010/main" val="2113590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3036" y="1326524"/>
            <a:ext cx="2511381" cy="581308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Parents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37307" y="1907832"/>
            <a:ext cx="3518028" cy="3388308"/>
          </a:xfrm>
        </p:spPr>
        <p:txBody>
          <a:bodyPr>
            <a:normAutofit fontScale="85000" lnSpcReduction="20000"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Male &amp; Female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Ages 35-55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Investment Savvy, have savings culture, committed, competitive, easily influenced by peer, undecided about technology.</a:t>
            </a:r>
            <a:endParaRPr lang="en-US" dirty="0" smtClean="0"/>
          </a:p>
          <a:p>
            <a:pPr algn="l"/>
            <a:endParaRPr lang="en-US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Concerned</a:t>
            </a:r>
            <a:r>
              <a:rPr lang="en-US" dirty="0" smtClean="0"/>
              <a:t> about children’s educational performance.</a:t>
            </a:r>
            <a:endParaRPr lang="en-US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Loves to spend time with the children</a:t>
            </a:r>
            <a:r>
              <a:rPr lang="en-US" dirty="0" smtClean="0"/>
              <a:t>.</a:t>
            </a:r>
            <a:endParaRPr lang="en-US" dirty="0" smtClean="0"/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Likes to get involved in children’s career development</a:t>
            </a:r>
            <a:r>
              <a:rPr lang="en-US" dirty="0" smtClean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Wants to put their children ahead of peers.</a:t>
            </a:r>
            <a:endParaRPr lang="en-US" dirty="0" smtClean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380" y="1801254"/>
            <a:ext cx="6096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5498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281" y="505614"/>
            <a:ext cx="9601196" cy="1303867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Student’s Day Journey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35865" y="1987922"/>
            <a:ext cx="6096000" cy="387798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1" dirty="0"/>
              <a:t>STUDENTS' WEEKDAY JOURNEY</a:t>
            </a:r>
          </a:p>
          <a:p>
            <a:endParaRPr lang="en-US" sz="1600" dirty="0"/>
          </a:p>
          <a:p>
            <a:r>
              <a:rPr lang="en-US" sz="1600" b="1" dirty="0"/>
              <a:t>6am-7am</a:t>
            </a:r>
            <a:r>
              <a:rPr lang="en-US" sz="1600" dirty="0"/>
              <a:t> - Wakes up to prepare for school.</a:t>
            </a:r>
          </a:p>
          <a:p>
            <a:r>
              <a:rPr lang="en-US" sz="1600" b="1" dirty="0" smtClean="0"/>
              <a:t>7am-8am </a:t>
            </a:r>
            <a:r>
              <a:rPr lang="en-US" sz="1600" dirty="0"/>
              <a:t>- Eats breakfast and commutes to school.</a:t>
            </a:r>
          </a:p>
          <a:p>
            <a:r>
              <a:rPr lang="en-US" sz="1600" b="1" dirty="0" smtClean="0"/>
              <a:t>8am-11am </a:t>
            </a:r>
            <a:r>
              <a:rPr lang="en-US" sz="1600" dirty="0"/>
              <a:t>- Studying in class.</a:t>
            </a:r>
          </a:p>
          <a:p>
            <a:r>
              <a:rPr lang="en-US" sz="1600" b="1" dirty="0" smtClean="0"/>
              <a:t>11am-12pm </a:t>
            </a:r>
            <a:r>
              <a:rPr lang="en-US" sz="1600" dirty="0"/>
              <a:t>- Long Break.</a:t>
            </a:r>
          </a:p>
          <a:p>
            <a:r>
              <a:rPr lang="en-US" sz="1600" b="1" dirty="0" smtClean="0"/>
              <a:t>12pm-2pm </a:t>
            </a:r>
            <a:r>
              <a:rPr lang="en-US" sz="1600" dirty="0"/>
              <a:t>- In class.</a:t>
            </a:r>
          </a:p>
          <a:p>
            <a:r>
              <a:rPr lang="en-US" sz="1600" b="1" dirty="0" smtClean="0"/>
              <a:t>2pm-2:30pm </a:t>
            </a:r>
            <a:r>
              <a:rPr lang="en-US" sz="1600" dirty="0"/>
              <a:t>- School Closes/ Lunch</a:t>
            </a:r>
          </a:p>
          <a:p>
            <a:r>
              <a:rPr lang="en-US" sz="1600" b="1" dirty="0" smtClean="0"/>
              <a:t>2:30pm-4:30pm</a:t>
            </a:r>
            <a:r>
              <a:rPr lang="en-US" sz="1600" dirty="0" smtClean="0"/>
              <a:t> </a:t>
            </a:r>
            <a:r>
              <a:rPr lang="en-US" sz="1600" dirty="0"/>
              <a:t>- School Lesson.</a:t>
            </a:r>
          </a:p>
          <a:p>
            <a:r>
              <a:rPr lang="en-US" sz="1600" b="1" dirty="0" smtClean="0"/>
              <a:t>4:30pm-5pm</a:t>
            </a:r>
            <a:r>
              <a:rPr lang="en-US" sz="1600" dirty="0" smtClean="0"/>
              <a:t> </a:t>
            </a:r>
            <a:r>
              <a:rPr lang="en-US" sz="1600" dirty="0"/>
              <a:t>- Commutes back home.</a:t>
            </a:r>
          </a:p>
          <a:p>
            <a:r>
              <a:rPr lang="en-US" sz="1600" b="1" dirty="0" smtClean="0"/>
              <a:t>5pm-6pm</a:t>
            </a:r>
            <a:r>
              <a:rPr lang="en-US" sz="1600" dirty="0" smtClean="0"/>
              <a:t> </a:t>
            </a:r>
            <a:r>
              <a:rPr lang="en-US" sz="1600" dirty="0"/>
              <a:t>- Engaged with homework.</a:t>
            </a:r>
          </a:p>
          <a:p>
            <a:r>
              <a:rPr lang="en-US" sz="1600" b="1" dirty="0" smtClean="0"/>
              <a:t>6pm-7pm </a:t>
            </a:r>
            <a:r>
              <a:rPr lang="en-US" sz="1600" dirty="0"/>
              <a:t>- Dinner.</a:t>
            </a:r>
          </a:p>
          <a:p>
            <a:r>
              <a:rPr lang="en-US" sz="1600" b="1" dirty="0" smtClean="0"/>
              <a:t>7pm-8pm </a:t>
            </a:r>
            <a:r>
              <a:rPr lang="en-US" sz="1600" dirty="0"/>
              <a:t>- Watching TV or Studying.</a:t>
            </a:r>
          </a:p>
          <a:p>
            <a:r>
              <a:rPr lang="en-US" sz="1600" b="1" dirty="0" smtClean="0"/>
              <a:t>8pm-9pm </a:t>
            </a:r>
            <a:r>
              <a:rPr lang="en-US" sz="1600" dirty="0"/>
              <a:t>- Studying</a:t>
            </a:r>
          </a:p>
          <a:p>
            <a:r>
              <a:rPr lang="en-US" sz="1600" b="1" dirty="0"/>
              <a:t>9pm</a:t>
            </a:r>
            <a:r>
              <a:rPr lang="en-US" sz="1600" dirty="0"/>
              <a:t> - Goes to bed</a:t>
            </a:r>
            <a:r>
              <a:rPr lang="en-US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4813477" y="1987922"/>
            <a:ext cx="6096000" cy="2893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sz="1600" b="1" dirty="0"/>
              <a:t>STUDENTS WEEKEND JOURNEY</a:t>
            </a:r>
          </a:p>
          <a:p>
            <a:pPr algn="r"/>
            <a:endParaRPr lang="en-US" sz="1600" dirty="0"/>
          </a:p>
          <a:p>
            <a:pPr algn="r"/>
            <a:r>
              <a:rPr lang="en-US" sz="1600" dirty="0" smtClean="0"/>
              <a:t>Wakes </a:t>
            </a:r>
            <a:r>
              <a:rPr lang="en-US" sz="1600" dirty="0"/>
              <a:t>up</a:t>
            </a:r>
            <a:r>
              <a:rPr lang="en-US" sz="1600" dirty="0" smtClean="0"/>
              <a:t>. – </a:t>
            </a:r>
            <a:r>
              <a:rPr lang="en-US" sz="1600" b="1" dirty="0" smtClean="0"/>
              <a:t>7am-8am </a:t>
            </a:r>
            <a:endParaRPr lang="en-US" sz="1600" b="1" dirty="0"/>
          </a:p>
          <a:p>
            <a:pPr algn="r"/>
            <a:r>
              <a:rPr lang="en-US" sz="1600" dirty="0" smtClean="0"/>
              <a:t>Joins </a:t>
            </a:r>
            <a:r>
              <a:rPr lang="en-US" sz="1600" dirty="0"/>
              <a:t>in house </a:t>
            </a:r>
            <a:r>
              <a:rPr lang="en-US" sz="1600" dirty="0" smtClean="0"/>
              <a:t>chores. – </a:t>
            </a:r>
            <a:r>
              <a:rPr lang="en-US" sz="1600" b="1" dirty="0" smtClean="0"/>
              <a:t>8am-9am</a:t>
            </a:r>
            <a:endParaRPr lang="en-US" sz="1600" b="1" dirty="0"/>
          </a:p>
          <a:p>
            <a:pPr algn="r"/>
            <a:r>
              <a:rPr lang="en-US" sz="1600" dirty="0" smtClean="0"/>
              <a:t>Eats </a:t>
            </a:r>
            <a:r>
              <a:rPr lang="en-US" sz="1600" dirty="0"/>
              <a:t>breakfast</a:t>
            </a:r>
            <a:r>
              <a:rPr lang="en-US" sz="1600" dirty="0" smtClean="0"/>
              <a:t>. – </a:t>
            </a:r>
            <a:r>
              <a:rPr lang="en-US" sz="1600" b="1" dirty="0" smtClean="0"/>
              <a:t>9am–10am</a:t>
            </a:r>
            <a:endParaRPr lang="en-US" sz="1600" b="1" dirty="0"/>
          </a:p>
          <a:p>
            <a:pPr algn="r"/>
            <a:r>
              <a:rPr lang="en-US" sz="1600" dirty="0" smtClean="0"/>
              <a:t>Watching </a:t>
            </a:r>
            <a:r>
              <a:rPr lang="en-US" sz="1600" dirty="0"/>
              <a:t>TV/ Recreation</a:t>
            </a:r>
            <a:r>
              <a:rPr lang="en-US" sz="1600" dirty="0" smtClean="0"/>
              <a:t>. – </a:t>
            </a:r>
            <a:r>
              <a:rPr lang="en-US" sz="1600" b="1" dirty="0" smtClean="0"/>
              <a:t>10am–12pm</a:t>
            </a:r>
            <a:endParaRPr lang="en-US" sz="1600" b="1" dirty="0"/>
          </a:p>
          <a:p>
            <a:pPr algn="r"/>
            <a:r>
              <a:rPr lang="en-US" sz="1600" dirty="0" smtClean="0"/>
              <a:t>Siesta/Lunch. – </a:t>
            </a:r>
            <a:r>
              <a:rPr lang="en-US" sz="1600" b="1" dirty="0" smtClean="0"/>
              <a:t>12pm–2pm</a:t>
            </a:r>
            <a:endParaRPr lang="en-US" sz="1600" b="1" dirty="0"/>
          </a:p>
          <a:p>
            <a:pPr algn="r"/>
            <a:r>
              <a:rPr lang="en-US" sz="1600" dirty="0" smtClean="0"/>
              <a:t>Studying – </a:t>
            </a:r>
            <a:r>
              <a:rPr lang="en-US" sz="1600" b="1" dirty="0" smtClean="0"/>
              <a:t>2pm–6pm</a:t>
            </a:r>
            <a:r>
              <a:rPr lang="en-US" sz="1600" dirty="0" smtClean="0"/>
              <a:t>.</a:t>
            </a:r>
            <a:endParaRPr lang="en-US" sz="1600" dirty="0"/>
          </a:p>
          <a:p>
            <a:pPr algn="r"/>
            <a:r>
              <a:rPr lang="en-US" sz="1600" dirty="0" smtClean="0"/>
              <a:t>Recreation. – </a:t>
            </a:r>
            <a:r>
              <a:rPr lang="en-US" sz="1600" b="1" dirty="0" smtClean="0"/>
              <a:t>6pm–7pm</a:t>
            </a:r>
            <a:endParaRPr lang="en-US" sz="1600" b="1" dirty="0"/>
          </a:p>
          <a:p>
            <a:pPr algn="r"/>
            <a:r>
              <a:rPr lang="en-US" sz="1600" dirty="0" smtClean="0"/>
              <a:t>Dinner. – </a:t>
            </a:r>
            <a:r>
              <a:rPr lang="en-US" sz="1600" b="1" dirty="0" smtClean="0"/>
              <a:t>7pm–8pm</a:t>
            </a:r>
            <a:endParaRPr lang="en-US" sz="1600" b="1" dirty="0"/>
          </a:p>
          <a:p>
            <a:pPr algn="r"/>
            <a:r>
              <a:rPr lang="en-US" sz="1600" dirty="0" smtClean="0"/>
              <a:t>Watching </a:t>
            </a:r>
            <a:r>
              <a:rPr lang="en-US" sz="1600" dirty="0"/>
              <a:t>TV/Goes to bed</a:t>
            </a:r>
            <a:r>
              <a:rPr lang="en-US" sz="1600" dirty="0" smtClean="0"/>
              <a:t>. </a:t>
            </a:r>
            <a:r>
              <a:rPr lang="en-US" sz="1600" b="1" dirty="0" smtClean="0"/>
              <a:t>8pm-10pm 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305606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281" y="505614"/>
            <a:ext cx="9601196" cy="1303867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Parents’ Day Journey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08281" y="1987851"/>
            <a:ext cx="453872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PARENTS WEEKDAY JOURNEY</a:t>
            </a:r>
            <a:r>
              <a:rPr lang="en-US" sz="1600" b="1" dirty="0" smtClean="0"/>
              <a:t>.</a:t>
            </a:r>
          </a:p>
          <a:p>
            <a:endParaRPr lang="en-US" sz="1600" dirty="0"/>
          </a:p>
          <a:p>
            <a:r>
              <a:rPr lang="en-US" sz="1600" b="1" dirty="0"/>
              <a:t>5:30-6:30</a:t>
            </a:r>
            <a:r>
              <a:rPr lang="en-US" sz="1600" dirty="0"/>
              <a:t> - Wakes up, to prepare for work and prepare kids for school.</a:t>
            </a:r>
          </a:p>
          <a:p>
            <a:r>
              <a:rPr lang="en-US" sz="1600" b="1" dirty="0"/>
              <a:t>6;30-7:30</a:t>
            </a:r>
            <a:r>
              <a:rPr lang="en-US" sz="1600" dirty="0"/>
              <a:t> - Takes Kids to School / commutes to work.</a:t>
            </a:r>
          </a:p>
          <a:p>
            <a:r>
              <a:rPr lang="en-US" sz="1600" b="1" dirty="0" smtClean="0"/>
              <a:t>8am-5pm</a:t>
            </a:r>
            <a:r>
              <a:rPr lang="en-US" sz="1600" dirty="0" smtClean="0"/>
              <a:t> </a:t>
            </a:r>
            <a:r>
              <a:rPr lang="en-US" sz="1600" dirty="0"/>
              <a:t>- At work</a:t>
            </a:r>
          </a:p>
          <a:p>
            <a:r>
              <a:rPr lang="en-US" sz="1600" b="1" dirty="0" smtClean="0"/>
              <a:t>5pm-7pm</a:t>
            </a:r>
            <a:r>
              <a:rPr lang="en-US" sz="1600" dirty="0" smtClean="0"/>
              <a:t> </a:t>
            </a:r>
            <a:r>
              <a:rPr lang="en-US" sz="1600" dirty="0"/>
              <a:t>- closes to get kids / closes to get home</a:t>
            </a:r>
          </a:p>
          <a:p>
            <a:r>
              <a:rPr lang="en-US" sz="1600" b="1" dirty="0" smtClean="0"/>
              <a:t>7pm-8pm</a:t>
            </a:r>
            <a:r>
              <a:rPr lang="en-US" sz="1600" dirty="0" smtClean="0"/>
              <a:t> - Dinner</a:t>
            </a:r>
            <a:endParaRPr lang="en-US" sz="1600" dirty="0"/>
          </a:p>
          <a:p>
            <a:r>
              <a:rPr lang="en-US" sz="1600" b="1" dirty="0" smtClean="0"/>
              <a:t>8pm-9pm</a:t>
            </a:r>
            <a:r>
              <a:rPr lang="en-US" sz="1600" dirty="0" smtClean="0"/>
              <a:t> </a:t>
            </a:r>
            <a:r>
              <a:rPr lang="en-US" sz="1600" dirty="0"/>
              <a:t>- Watching TV kids/ Assisting with homework.</a:t>
            </a:r>
          </a:p>
          <a:p>
            <a:r>
              <a:rPr lang="en-US" sz="1600" b="1" dirty="0" smtClean="0"/>
              <a:t>9pm-10pm</a:t>
            </a:r>
            <a:r>
              <a:rPr lang="en-US" sz="1600" dirty="0" smtClean="0"/>
              <a:t> </a:t>
            </a:r>
            <a:r>
              <a:rPr lang="en-US" sz="1600" dirty="0"/>
              <a:t>- Watching News / Preparing for next day.</a:t>
            </a:r>
          </a:p>
          <a:p>
            <a:r>
              <a:rPr lang="en-US" sz="1600" b="1" dirty="0" smtClean="0"/>
              <a:t>10pm-11pm</a:t>
            </a:r>
            <a:r>
              <a:rPr lang="en-US" sz="1600" dirty="0" smtClean="0"/>
              <a:t> -  </a:t>
            </a:r>
            <a:r>
              <a:rPr lang="en-US" sz="1600" dirty="0"/>
              <a:t>Goes to bed. </a:t>
            </a:r>
          </a:p>
        </p:txBody>
      </p:sp>
      <p:sp>
        <p:nvSpPr>
          <p:cNvPr id="6" name="Rectangle 5"/>
          <p:cNvSpPr/>
          <p:nvPr/>
        </p:nvSpPr>
        <p:spPr>
          <a:xfrm>
            <a:off x="6040192" y="1987851"/>
            <a:ext cx="48692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dirty="0" smtClean="0"/>
              <a:t>PARENTS</a:t>
            </a:r>
            <a:r>
              <a:rPr lang="en-US" sz="1600" b="1" dirty="0"/>
              <a:t>' WEEKEND JOURNEY</a:t>
            </a:r>
            <a:r>
              <a:rPr lang="en-US" sz="1600" b="1" dirty="0" smtClean="0"/>
              <a:t>.</a:t>
            </a:r>
          </a:p>
          <a:p>
            <a:pPr algn="r"/>
            <a:endParaRPr lang="en-US" sz="1600" dirty="0"/>
          </a:p>
          <a:p>
            <a:pPr algn="r"/>
            <a:r>
              <a:rPr lang="en-US" sz="1600" dirty="0" smtClean="0"/>
              <a:t>Wakes </a:t>
            </a:r>
            <a:r>
              <a:rPr lang="en-US" sz="1600" dirty="0"/>
              <a:t>up</a:t>
            </a:r>
            <a:r>
              <a:rPr lang="en-US" sz="1600" dirty="0" smtClean="0"/>
              <a:t>. – </a:t>
            </a:r>
            <a:r>
              <a:rPr lang="en-US" sz="1600" b="1" dirty="0" smtClean="0"/>
              <a:t>7am-8am</a:t>
            </a:r>
            <a:endParaRPr lang="en-US" sz="1600" b="1" dirty="0"/>
          </a:p>
          <a:p>
            <a:pPr algn="r"/>
            <a:r>
              <a:rPr lang="en-US" sz="1600" dirty="0" smtClean="0"/>
              <a:t>House </a:t>
            </a:r>
            <a:r>
              <a:rPr lang="en-US" sz="1600" dirty="0"/>
              <a:t>chores</a:t>
            </a:r>
            <a:r>
              <a:rPr lang="en-US" sz="1600" dirty="0" smtClean="0"/>
              <a:t>. – </a:t>
            </a:r>
            <a:r>
              <a:rPr lang="en-US" sz="1600" b="1" dirty="0" smtClean="0"/>
              <a:t>8am-10am</a:t>
            </a:r>
            <a:endParaRPr lang="en-US" sz="1600" b="1" dirty="0"/>
          </a:p>
          <a:p>
            <a:pPr algn="r"/>
            <a:r>
              <a:rPr lang="en-US" sz="1600" dirty="0" smtClean="0"/>
              <a:t>Breakfast – </a:t>
            </a:r>
            <a:r>
              <a:rPr lang="en-US" sz="1600" b="1" dirty="0" smtClean="0"/>
              <a:t>10am-11am</a:t>
            </a:r>
            <a:endParaRPr lang="en-US" sz="1600" b="1" dirty="0"/>
          </a:p>
          <a:p>
            <a:pPr algn="r"/>
            <a:r>
              <a:rPr lang="en-US" sz="1600" dirty="0" smtClean="0"/>
              <a:t>Sleeping</a:t>
            </a:r>
            <a:r>
              <a:rPr lang="en-US" sz="1600" dirty="0"/>
              <a:t>, out of the home, or watching TV</a:t>
            </a:r>
            <a:r>
              <a:rPr lang="en-US" sz="1600" dirty="0" smtClean="0"/>
              <a:t>. – </a:t>
            </a:r>
            <a:r>
              <a:rPr lang="en-US" sz="1600" b="1" dirty="0" smtClean="0"/>
              <a:t>11am-3pm</a:t>
            </a:r>
            <a:endParaRPr lang="en-US" sz="1600" b="1" dirty="0"/>
          </a:p>
          <a:p>
            <a:pPr algn="r"/>
            <a:r>
              <a:rPr lang="en-US" sz="1600" dirty="0" smtClean="0"/>
              <a:t>Back </a:t>
            </a:r>
            <a:r>
              <a:rPr lang="en-US" sz="1600" dirty="0"/>
              <a:t>home, spending time with kids</a:t>
            </a:r>
            <a:r>
              <a:rPr lang="en-US" sz="1600" dirty="0" smtClean="0"/>
              <a:t>. – </a:t>
            </a:r>
            <a:r>
              <a:rPr lang="en-US" sz="1600" b="1" dirty="0" smtClean="0"/>
              <a:t>3pm-6pm</a:t>
            </a:r>
            <a:endParaRPr lang="en-US" sz="1600" b="1" dirty="0"/>
          </a:p>
          <a:p>
            <a:pPr algn="r"/>
            <a:r>
              <a:rPr lang="en-US" sz="1600" dirty="0" smtClean="0"/>
              <a:t>Dinner. – </a:t>
            </a:r>
            <a:r>
              <a:rPr lang="en-US" sz="1600" b="1" dirty="0" smtClean="0"/>
              <a:t>6pm-8pm</a:t>
            </a:r>
            <a:endParaRPr lang="en-US" sz="1600" b="1" dirty="0"/>
          </a:p>
          <a:p>
            <a:pPr algn="r"/>
            <a:r>
              <a:rPr lang="en-US" sz="1600" dirty="0" smtClean="0"/>
              <a:t>Watching </a:t>
            </a:r>
            <a:r>
              <a:rPr lang="en-US" sz="1600" dirty="0"/>
              <a:t>TV with Kids/ helping them study</a:t>
            </a:r>
            <a:r>
              <a:rPr lang="en-US" sz="1600" dirty="0" smtClean="0"/>
              <a:t>. – </a:t>
            </a:r>
            <a:r>
              <a:rPr lang="en-US" sz="1600" b="1" dirty="0" smtClean="0"/>
              <a:t>8pm-9pm</a:t>
            </a:r>
            <a:endParaRPr lang="en-US" sz="1600" b="1" dirty="0"/>
          </a:p>
          <a:p>
            <a:pPr algn="r"/>
            <a:r>
              <a:rPr lang="en-US" sz="1600" dirty="0" smtClean="0"/>
              <a:t>Watching </a:t>
            </a:r>
            <a:r>
              <a:rPr lang="en-US" sz="1600" dirty="0"/>
              <a:t>TV/ goes to bed</a:t>
            </a:r>
            <a:r>
              <a:rPr lang="en-US" sz="1600" dirty="0" smtClean="0"/>
              <a:t>. – </a:t>
            </a:r>
            <a:r>
              <a:rPr lang="en-US" sz="1600" b="1" dirty="0" smtClean="0"/>
              <a:t>9am-11pm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41390125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8280" y="746583"/>
            <a:ext cx="9601196" cy="1303867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Touch points to reach target.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161" y="3261116"/>
            <a:ext cx="3175881" cy="1825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741799" y="3076450"/>
            <a:ext cx="1317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Social Media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5915" y="3484220"/>
            <a:ext cx="1863527" cy="13790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67230" y="3076450"/>
            <a:ext cx="1160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App stores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6805" y="3513147"/>
            <a:ext cx="2201930" cy="1321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235566" y="3076450"/>
            <a:ext cx="158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Blogs/Websites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5698" y="3513147"/>
            <a:ext cx="1735180" cy="1236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8857956" y="3076450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Mass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2807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634</TotalTime>
  <Words>472</Words>
  <Application>Microsoft Office PowerPoint</Application>
  <PresentationFormat>Widescreen</PresentationFormat>
  <Paragraphs>91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Organic</vt:lpstr>
      <vt:lpstr>CUSTOMER JOURNEY DOCUMENT FOR WAEC BUSINESS INTELLIGENCE</vt:lpstr>
      <vt:lpstr>The WAEC BI Solution</vt:lpstr>
      <vt:lpstr>Understanding the customer.</vt:lpstr>
      <vt:lpstr>The Student</vt:lpstr>
      <vt:lpstr>The Parents</vt:lpstr>
      <vt:lpstr>Student’s Day Journey</vt:lpstr>
      <vt:lpstr>Parents’ Day Journey</vt:lpstr>
      <vt:lpstr>Touch points to reach target.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CUSTOMER JOURNEY DOCUMENT FOR WAEC BUSINESS INTELLIGENCE</dc:title>
  <dc:creator>Paschal C. Azolukwam</dc:creator>
  <cp:lastModifiedBy>Paschal C. Azolukwam</cp:lastModifiedBy>
  <cp:revision>22</cp:revision>
  <dcterms:created xsi:type="dcterms:W3CDTF">2018-10-12T13:49:12Z</dcterms:created>
  <dcterms:modified xsi:type="dcterms:W3CDTF">2018-10-15T15:40:31Z</dcterms:modified>
</cp:coreProperties>
</file>