
<file path=[Content_Types].xml><?xml version="1.0" encoding="utf-8"?>
<Types xmlns="http://schemas.openxmlformats.org/package/2006/content-types">
  <Default Extension="png" ContentType="image/png"/>
  <Default Extension="tmp" ContentType="image/png"/>
  <Default Extension="mpg" ContentType="video/mpe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7"/>
  </p:notesMasterIdLst>
  <p:handoutMasterIdLst>
    <p:handoutMasterId r:id="rId28"/>
  </p:handoutMasterIdLst>
  <p:sldIdLst>
    <p:sldId id="256" r:id="rId2"/>
    <p:sldId id="257" r:id="rId3"/>
    <p:sldId id="258" r:id="rId4"/>
    <p:sldId id="259" r:id="rId5"/>
    <p:sldId id="262" r:id="rId6"/>
    <p:sldId id="260" r:id="rId7"/>
    <p:sldId id="263" r:id="rId8"/>
    <p:sldId id="264" r:id="rId9"/>
    <p:sldId id="265" r:id="rId10"/>
    <p:sldId id="261" r:id="rId11"/>
    <p:sldId id="266" r:id="rId12"/>
    <p:sldId id="267" r:id="rId13"/>
    <p:sldId id="268" r:id="rId14"/>
    <p:sldId id="269" r:id="rId15"/>
    <p:sldId id="272" r:id="rId16"/>
    <p:sldId id="270" r:id="rId17"/>
    <p:sldId id="271" r:id="rId18"/>
    <p:sldId id="276" r:id="rId19"/>
    <p:sldId id="277" r:id="rId20"/>
    <p:sldId id="279" r:id="rId21"/>
    <p:sldId id="280" r:id="rId22"/>
    <p:sldId id="278" r:id="rId23"/>
    <p:sldId id="275" r:id="rId24"/>
    <p:sldId id="281" r:id="rId25"/>
    <p:sldId id="274" r:id="rId2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49" d="100"/>
          <a:sy n="49" d="100"/>
        </p:scale>
        <p:origin x="-43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howGuides="1">
      <p:cViewPr varScale="1">
        <p:scale>
          <a:sx n="67" d="100"/>
          <a:sy n="67" d="100"/>
        </p:scale>
        <p:origin x="-279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8D19722-EA34-46B2-8526-16E4B6D97C7F}" type="doc">
      <dgm:prSet loTypeId="urn:microsoft.com/office/officeart/2005/8/layout/cycle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7109F6EE-1F8C-4047-B190-9F50C135F31B}">
      <dgm:prSet custT="1"/>
      <dgm:spPr/>
      <dgm:t>
        <a:bodyPr/>
        <a:lstStyle/>
        <a:p>
          <a:pPr rtl="0"/>
          <a:r>
            <a:rPr lang="es-ES" sz="1600" dirty="0" smtClean="0"/>
            <a:t>Compartición de recursos dispersos.</a:t>
          </a:r>
          <a:endParaRPr lang="es-ES" sz="1600" dirty="0"/>
        </a:p>
      </dgm:t>
    </dgm:pt>
    <dgm:pt modelId="{0A602BFA-E0CD-4C31-9516-20EE5A5FE9BF}" type="parTrans" cxnId="{91DA8F67-3E38-4A75-8256-BEA0EBDCF27F}">
      <dgm:prSet/>
      <dgm:spPr/>
      <dgm:t>
        <a:bodyPr/>
        <a:lstStyle/>
        <a:p>
          <a:endParaRPr lang="es-ES" sz="1600"/>
        </a:p>
      </dgm:t>
    </dgm:pt>
    <dgm:pt modelId="{D2AF8963-E986-44D1-98D0-E6AED47E7C39}" type="sibTrans" cxnId="{91DA8F67-3E38-4A75-8256-BEA0EBDCF27F}">
      <dgm:prSet/>
      <dgm:spPr/>
      <dgm:t>
        <a:bodyPr/>
        <a:lstStyle/>
        <a:p>
          <a:endParaRPr lang="es-ES" sz="1600"/>
        </a:p>
      </dgm:t>
    </dgm:pt>
    <dgm:pt modelId="{DD4E5F7D-E277-45AF-85B5-8DC9ECC8A7A2}">
      <dgm:prSet custT="1"/>
      <dgm:spPr/>
      <dgm:t>
        <a:bodyPr/>
        <a:lstStyle/>
        <a:p>
          <a:pPr rtl="0"/>
          <a:r>
            <a:rPr lang="es-ES" sz="1600" dirty="0" smtClean="0"/>
            <a:t>Coordinación de tareas de diversos grupos de </a:t>
          </a:r>
        </a:p>
        <a:p>
          <a:pPr rtl="0"/>
          <a:r>
            <a:rPr lang="es-ES" sz="1600" dirty="0" smtClean="0"/>
            <a:t>trabajo.</a:t>
          </a:r>
          <a:endParaRPr lang="es-ES" sz="1600" dirty="0"/>
        </a:p>
      </dgm:t>
    </dgm:pt>
    <dgm:pt modelId="{73772E39-A74D-44AA-8645-3F2B59B123BB}" type="parTrans" cxnId="{0FE659B9-B324-46F4-8392-42D02A7E08A3}">
      <dgm:prSet/>
      <dgm:spPr/>
      <dgm:t>
        <a:bodyPr/>
        <a:lstStyle/>
        <a:p>
          <a:endParaRPr lang="es-ES" sz="1600"/>
        </a:p>
      </dgm:t>
    </dgm:pt>
    <dgm:pt modelId="{16EC72AF-2C8F-47B6-A2F8-ECFE63F1FE25}" type="sibTrans" cxnId="{0FE659B9-B324-46F4-8392-42D02A7E08A3}">
      <dgm:prSet/>
      <dgm:spPr/>
      <dgm:t>
        <a:bodyPr/>
        <a:lstStyle/>
        <a:p>
          <a:endParaRPr lang="es-ES" sz="1600"/>
        </a:p>
      </dgm:t>
    </dgm:pt>
    <dgm:pt modelId="{EAFB341E-6F2A-4157-A4BB-697D3678951B}">
      <dgm:prSet custT="1"/>
      <dgm:spPr/>
      <dgm:t>
        <a:bodyPr/>
        <a:lstStyle/>
        <a:p>
          <a:pPr rtl="0"/>
          <a:r>
            <a:rPr lang="es-ES" sz="1600" dirty="0" smtClean="0"/>
            <a:t>Reducción de costos, al utilizar recursos de otras redes.</a:t>
          </a:r>
          <a:endParaRPr lang="es-ES" sz="1600" dirty="0"/>
        </a:p>
      </dgm:t>
    </dgm:pt>
    <dgm:pt modelId="{6FBB4E6D-7B9E-43B5-B8CB-75F54B474489}" type="parTrans" cxnId="{BF6C0EB4-6347-45C1-985B-432BE190B942}">
      <dgm:prSet/>
      <dgm:spPr/>
      <dgm:t>
        <a:bodyPr/>
        <a:lstStyle/>
        <a:p>
          <a:endParaRPr lang="es-ES" sz="1600"/>
        </a:p>
      </dgm:t>
    </dgm:pt>
    <dgm:pt modelId="{CF7BAD42-94B6-4332-864E-0DF2B84C8A8B}" type="sibTrans" cxnId="{BF6C0EB4-6347-45C1-985B-432BE190B942}">
      <dgm:prSet/>
      <dgm:spPr/>
      <dgm:t>
        <a:bodyPr/>
        <a:lstStyle/>
        <a:p>
          <a:endParaRPr lang="es-ES" sz="1600"/>
        </a:p>
      </dgm:t>
    </dgm:pt>
    <dgm:pt modelId="{0A29B790-F855-43E5-8070-1A95B534AF8D}">
      <dgm:prSet custT="1"/>
      <dgm:spPr/>
      <dgm:t>
        <a:bodyPr/>
        <a:lstStyle/>
        <a:p>
          <a:pPr rtl="0"/>
          <a:r>
            <a:rPr lang="es-ES" sz="1600" dirty="0" smtClean="0"/>
            <a:t>Aumento de la cobertura geográfica</a:t>
          </a:r>
          <a:endParaRPr lang="es-ES" sz="1600" dirty="0"/>
        </a:p>
      </dgm:t>
    </dgm:pt>
    <dgm:pt modelId="{EBDF8566-6256-4A15-A2FB-1F9E51F0E05D}" type="parTrans" cxnId="{482344B5-6FFF-4FB3-8AC5-54BFADBDE544}">
      <dgm:prSet/>
      <dgm:spPr/>
      <dgm:t>
        <a:bodyPr/>
        <a:lstStyle/>
        <a:p>
          <a:endParaRPr lang="es-ES" sz="1600"/>
        </a:p>
      </dgm:t>
    </dgm:pt>
    <dgm:pt modelId="{ECF8588C-3041-4D8E-A7EC-352978439D88}" type="sibTrans" cxnId="{482344B5-6FFF-4FB3-8AC5-54BFADBDE544}">
      <dgm:prSet/>
      <dgm:spPr/>
      <dgm:t>
        <a:bodyPr/>
        <a:lstStyle/>
        <a:p>
          <a:endParaRPr lang="es-ES" sz="1600"/>
        </a:p>
      </dgm:t>
    </dgm:pt>
    <dgm:pt modelId="{301A1BC7-2CF0-497B-BC4A-5A3E9822AAC8}" type="pres">
      <dgm:prSet presAssocID="{A8D19722-EA34-46B2-8526-16E4B6D97C7F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505E7486-E105-4FFC-8700-AEDCE3C8C5CE}" type="pres">
      <dgm:prSet presAssocID="{7109F6EE-1F8C-4047-B190-9F50C135F31B}" presName="dummy" presStyleCnt="0"/>
      <dgm:spPr/>
    </dgm:pt>
    <dgm:pt modelId="{20B280BD-1B35-43A5-861E-62CBBD06E567}" type="pres">
      <dgm:prSet presAssocID="{7109F6EE-1F8C-4047-B190-9F50C135F31B}" presName="node" presStyleLbl="revTx" presStyleIdx="0" presStyleCnt="4" custScaleX="15942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CF49691-C6FA-4438-955B-24D9377755D1}" type="pres">
      <dgm:prSet presAssocID="{D2AF8963-E986-44D1-98D0-E6AED47E7C39}" presName="sibTrans" presStyleLbl="node1" presStyleIdx="0" presStyleCnt="4"/>
      <dgm:spPr/>
      <dgm:t>
        <a:bodyPr/>
        <a:lstStyle/>
        <a:p>
          <a:endParaRPr lang="es-ES"/>
        </a:p>
      </dgm:t>
    </dgm:pt>
    <dgm:pt modelId="{3F880079-3008-4CDB-BB16-7975E5B66B19}" type="pres">
      <dgm:prSet presAssocID="{DD4E5F7D-E277-45AF-85B5-8DC9ECC8A7A2}" presName="dummy" presStyleCnt="0"/>
      <dgm:spPr/>
    </dgm:pt>
    <dgm:pt modelId="{9E5B15F9-127A-47DE-9D35-4BE673F48A8E}" type="pres">
      <dgm:prSet presAssocID="{DD4E5F7D-E277-45AF-85B5-8DC9ECC8A7A2}" presName="node" presStyleLbl="revTx" presStyleIdx="1" presStyleCnt="4" custScaleX="14625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3F2E714-C161-4C9D-A384-585A953345A9}" type="pres">
      <dgm:prSet presAssocID="{16EC72AF-2C8F-47B6-A2F8-ECFE63F1FE25}" presName="sibTrans" presStyleLbl="node1" presStyleIdx="1" presStyleCnt="4"/>
      <dgm:spPr/>
      <dgm:t>
        <a:bodyPr/>
        <a:lstStyle/>
        <a:p>
          <a:endParaRPr lang="es-ES"/>
        </a:p>
      </dgm:t>
    </dgm:pt>
    <dgm:pt modelId="{A0A83EAD-67E2-4C2C-ACB1-B778742E7153}" type="pres">
      <dgm:prSet presAssocID="{EAFB341E-6F2A-4157-A4BB-697D3678951B}" presName="dummy" presStyleCnt="0"/>
      <dgm:spPr/>
    </dgm:pt>
    <dgm:pt modelId="{0116E825-7174-4359-A584-23EB9ACF9A85}" type="pres">
      <dgm:prSet presAssocID="{EAFB341E-6F2A-4157-A4BB-697D3678951B}" presName="node" presStyleLbl="revTx" presStyleIdx="2" presStyleCnt="4" custScaleX="14199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83A04EB-512D-4B64-A9D9-972BDFE02553}" type="pres">
      <dgm:prSet presAssocID="{CF7BAD42-94B6-4332-864E-0DF2B84C8A8B}" presName="sibTrans" presStyleLbl="node1" presStyleIdx="2" presStyleCnt="4"/>
      <dgm:spPr/>
      <dgm:t>
        <a:bodyPr/>
        <a:lstStyle/>
        <a:p>
          <a:endParaRPr lang="es-ES"/>
        </a:p>
      </dgm:t>
    </dgm:pt>
    <dgm:pt modelId="{7D6EFBCE-9B47-41F6-82C6-2C5CCC6309DF}" type="pres">
      <dgm:prSet presAssocID="{0A29B790-F855-43E5-8070-1A95B534AF8D}" presName="dummy" presStyleCnt="0"/>
      <dgm:spPr/>
    </dgm:pt>
    <dgm:pt modelId="{BA87E87F-7E28-4998-A825-51AE6C415B8D}" type="pres">
      <dgm:prSet presAssocID="{0A29B790-F855-43E5-8070-1A95B534AF8D}" presName="node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875023D-1549-41A9-80F0-45E2A6E70465}" type="pres">
      <dgm:prSet presAssocID="{ECF8588C-3041-4D8E-A7EC-352978439D88}" presName="sibTrans" presStyleLbl="node1" presStyleIdx="3" presStyleCnt="4"/>
      <dgm:spPr/>
      <dgm:t>
        <a:bodyPr/>
        <a:lstStyle/>
        <a:p>
          <a:endParaRPr lang="es-ES"/>
        </a:p>
      </dgm:t>
    </dgm:pt>
  </dgm:ptLst>
  <dgm:cxnLst>
    <dgm:cxn modelId="{87332734-8058-4072-B428-E206B1BBA752}" type="presOf" srcId="{ECF8588C-3041-4D8E-A7EC-352978439D88}" destId="{C875023D-1549-41A9-80F0-45E2A6E70465}" srcOrd="0" destOrd="0" presId="urn:microsoft.com/office/officeart/2005/8/layout/cycle1"/>
    <dgm:cxn modelId="{887BF8EA-2E20-4CCA-AC67-802CD2B38DE5}" type="presOf" srcId="{EAFB341E-6F2A-4157-A4BB-697D3678951B}" destId="{0116E825-7174-4359-A584-23EB9ACF9A85}" srcOrd="0" destOrd="0" presId="urn:microsoft.com/office/officeart/2005/8/layout/cycle1"/>
    <dgm:cxn modelId="{91DA8F67-3E38-4A75-8256-BEA0EBDCF27F}" srcId="{A8D19722-EA34-46B2-8526-16E4B6D97C7F}" destId="{7109F6EE-1F8C-4047-B190-9F50C135F31B}" srcOrd="0" destOrd="0" parTransId="{0A602BFA-E0CD-4C31-9516-20EE5A5FE9BF}" sibTransId="{D2AF8963-E986-44D1-98D0-E6AED47E7C39}"/>
    <dgm:cxn modelId="{BF6C0EB4-6347-45C1-985B-432BE190B942}" srcId="{A8D19722-EA34-46B2-8526-16E4B6D97C7F}" destId="{EAFB341E-6F2A-4157-A4BB-697D3678951B}" srcOrd="2" destOrd="0" parTransId="{6FBB4E6D-7B9E-43B5-B8CB-75F54B474489}" sibTransId="{CF7BAD42-94B6-4332-864E-0DF2B84C8A8B}"/>
    <dgm:cxn modelId="{4784F84A-17E9-43AE-8C3D-E49EDE4DF90E}" type="presOf" srcId="{D2AF8963-E986-44D1-98D0-E6AED47E7C39}" destId="{6CF49691-C6FA-4438-955B-24D9377755D1}" srcOrd="0" destOrd="0" presId="urn:microsoft.com/office/officeart/2005/8/layout/cycle1"/>
    <dgm:cxn modelId="{6D5D02B9-3062-48A3-8451-66FCA3F06FEC}" type="presOf" srcId="{7109F6EE-1F8C-4047-B190-9F50C135F31B}" destId="{20B280BD-1B35-43A5-861E-62CBBD06E567}" srcOrd="0" destOrd="0" presId="urn:microsoft.com/office/officeart/2005/8/layout/cycle1"/>
    <dgm:cxn modelId="{032B8C7A-E6A4-41DA-A2E6-005A530ACED4}" type="presOf" srcId="{CF7BAD42-94B6-4332-864E-0DF2B84C8A8B}" destId="{983A04EB-512D-4B64-A9D9-972BDFE02553}" srcOrd="0" destOrd="0" presId="urn:microsoft.com/office/officeart/2005/8/layout/cycle1"/>
    <dgm:cxn modelId="{0FE659B9-B324-46F4-8392-42D02A7E08A3}" srcId="{A8D19722-EA34-46B2-8526-16E4B6D97C7F}" destId="{DD4E5F7D-E277-45AF-85B5-8DC9ECC8A7A2}" srcOrd="1" destOrd="0" parTransId="{73772E39-A74D-44AA-8645-3F2B59B123BB}" sibTransId="{16EC72AF-2C8F-47B6-A2F8-ECFE63F1FE25}"/>
    <dgm:cxn modelId="{8B2D4E07-C662-49BA-833D-17206AA1F81C}" type="presOf" srcId="{DD4E5F7D-E277-45AF-85B5-8DC9ECC8A7A2}" destId="{9E5B15F9-127A-47DE-9D35-4BE673F48A8E}" srcOrd="0" destOrd="0" presId="urn:microsoft.com/office/officeart/2005/8/layout/cycle1"/>
    <dgm:cxn modelId="{1D112032-984A-415F-AD91-1646CFA30747}" type="presOf" srcId="{16EC72AF-2C8F-47B6-A2F8-ECFE63F1FE25}" destId="{73F2E714-C161-4C9D-A384-585A953345A9}" srcOrd="0" destOrd="0" presId="urn:microsoft.com/office/officeart/2005/8/layout/cycle1"/>
    <dgm:cxn modelId="{C20E342F-BC60-4128-823A-7DCD907EFCA9}" type="presOf" srcId="{0A29B790-F855-43E5-8070-1A95B534AF8D}" destId="{BA87E87F-7E28-4998-A825-51AE6C415B8D}" srcOrd="0" destOrd="0" presId="urn:microsoft.com/office/officeart/2005/8/layout/cycle1"/>
    <dgm:cxn modelId="{482344B5-6FFF-4FB3-8AC5-54BFADBDE544}" srcId="{A8D19722-EA34-46B2-8526-16E4B6D97C7F}" destId="{0A29B790-F855-43E5-8070-1A95B534AF8D}" srcOrd="3" destOrd="0" parTransId="{EBDF8566-6256-4A15-A2FB-1F9E51F0E05D}" sibTransId="{ECF8588C-3041-4D8E-A7EC-352978439D88}"/>
    <dgm:cxn modelId="{04313B25-5503-44A3-94DD-57A04A05F81F}" type="presOf" srcId="{A8D19722-EA34-46B2-8526-16E4B6D97C7F}" destId="{301A1BC7-2CF0-497B-BC4A-5A3E9822AAC8}" srcOrd="0" destOrd="0" presId="urn:microsoft.com/office/officeart/2005/8/layout/cycle1"/>
    <dgm:cxn modelId="{475FBF7A-427A-4BA0-AE11-CB6DE971594F}" type="presParOf" srcId="{301A1BC7-2CF0-497B-BC4A-5A3E9822AAC8}" destId="{505E7486-E105-4FFC-8700-AEDCE3C8C5CE}" srcOrd="0" destOrd="0" presId="urn:microsoft.com/office/officeart/2005/8/layout/cycle1"/>
    <dgm:cxn modelId="{CE15D85A-6481-4995-BD43-9AF0F712CE39}" type="presParOf" srcId="{301A1BC7-2CF0-497B-BC4A-5A3E9822AAC8}" destId="{20B280BD-1B35-43A5-861E-62CBBD06E567}" srcOrd="1" destOrd="0" presId="urn:microsoft.com/office/officeart/2005/8/layout/cycle1"/>
    <dgm:cxn modelId="{F03C3BA6-1F55-4833-B1D0-853CBF9D9A18}" type="presParOf" srcId="{301A1BC7-2CF0-497B-BC4A-5A3E9822AAC8}" destId="{6CF49691-C6FA-4438-955B-24D9377755D1}" srcOrd="2" destOrd="0" presId="urn:microsoft.com/office/officeart/2005/8/layout/cycle1"/>
    <dgm:cxn modelId="{3221CC99-3352-457B-80C3-14A052140F16}" type="presParOf" srcId="{301A1BC7-2CF0-497B-BC4A-5A3E9822AAC8}" destId="{3F880079-3008-4CDB-BB16-7975E5B66B19}" srcOrd="3" destOrd="0" presId="urn:microsoft.com/office/officeart/2005/8/layout/cycle1"/>
    <dgm:cxn modelId="{A13E3576-1A83-4963-AB59-89B21A953E21}" type="presParOf" srcId="{301A1BC7-2CF0-497B-BC4A-5A3E9822AAC8}" destId="{9E5B15F9-127A-47DE-9D35-4BE673F48A8E}" srcOrd="4" destOrd="0" presId="urn:microsoft.com/office/officeart/2005/8/layout/cycle1"/>
    <dgm:cxn modelId="{DEB0D3F4-F4AF-4D46-B382-5DE347AFB981}" type="presParOf" srcId="{301A1BC7-2CF0-497B-BC4A-5A3E9822AAC8}" destId="{73F2E714-C161-4C9D-A384-585A953345A9}" srcOrd="5" destOrd="0" presId="urn:microsoft.com/office/officeart/2005/8/layout/cycle1"/>
    <dgm:cxn modelId="{7A35904C-99A0-435B-B735-CD9BD903ECA8}" type="presParOf" srcId="{301A1BC7-2CF0-497B-BC4A-5A3E9822AAC8}" destId="{A0A83EAD-67E2-4C2C-ACB1-B778742E7153}" srcOrd="6" destOrd="0" presId="urn:microsoft.com/office/officeart/2005/8/layout/cycle1"/>
    <dgm:cxn modelId="{4CB068C6-A037-46ED-AA7A-C969FA8C3EB4}" type="presParOf" srcId="{301A1BC7-2CF0-497B-BC4A-5A3E9822AAC8}" destId="{0116E825-7174-4359-A584-23EB9ACF9A85}" srcOrd="7" destOrd="0" presId="urn:microsoft.com/office/officeart/2005/8/layout/cycle1"/>
    <dgm:cxn modelId="{C92C941F-5D67-49CD-9548-BB184FCFC853}" type="presParOf" srcId="{301A1BC7-2CF0-497B-BC4A-5A3E9822AAC8}" destId="{983A04EB-512D-4B64-A9D9-972BDFE02553}" srcOrd="8" destOrd="0" presId="urn:microsoft.com/office/officeart/2005/8/layout/cycle1"/>
    <dgm:cxn modelId="{C66AE828-01F1-4DF7-A701-B7004998271F}" type="presParOf" srcId="{301A1BC7-2CF0-497B-BC4A-5A3E9822AAC8}" destId="{7D6EFBCE-9B47-41F6-82C6-2C5CCC6309DF}" srcOrd="9" destOrd="0" presId="urn:microsoft.com/office/officeart/2005/8/layout/cycle1"/>
    <dgm:cxn modelId="{A591CB3A-A76F-45E5-806F-68B81DCBC246}" type="presParOf" srcId="{301A1BC7-2CF0-497B-BC4A-5A3E9822AAC8}" destId="{BA87E87F-7E28-4998-A825-51AE6C415B8D}" srcOrd="10" destOrd="0" presId="urn:microsoft.com/office/officeart/2005/8/layout/cycle1"/>
    <dgm:cxn modelId="{3799CEFE-DCB7-4CFF-9B90-6C826410CA9E}" type="presParOf" srcId="{301A1BC7-2CF0-497B-BC4A-5A3E9822AAC8}" destId="{C875023D-1549-41A9-80F0-45E2A6E70465}" srcOrd="11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FA24CB4-6A0D-47C8-98C5-296CAC26C65B}" type="doc">
      <dgm:prSet loTypeId="urn:microsoft.com/office/officeart/2005/8/layout/rings+Icon" loCatId="relationship" qsTypeId="urn:microsoft.com/office/officeart/2005/8/quickstyle/simple5" qsCatId="simple" csTypeId="urn:microsoft.com/office/officeart/2005/8/colors/colorful2" csCatId="colorful"/>
      <dgm:spPr/>
      <dgm:t>
        <a:bodyPr/>
        <a:lstStyle/>
        <a:p>
          <a:endParaRPr lang="es-ES"/>
        </a:p>
      </dgm:t>
    </dgm:pt>
    <dgm:pt modelId="{2A579537-3370-452D-AD76-773A679EFAF1}">
      <dgm:prSet/>
      <dgm:spPr/>
      <dgm:t>
        <a:bodyPr/>
        <a:lstStyle/>
        <a:p>
          <a:pPr rtl="0"/>
          <a:r>
            <a:rPr lang="en-US" smtClean="0"/>
            <a:t>1.- REPETIDORES</a:t>
          </a:r>
          <a:endParaRPr lang="es-ES"/>
        </a:p>
      </dgm:t>
    </dgm:pt>
    <dgm:pt modelId="{DFA0CB1D-9991-410E-AD4B-0F90F1B958EF}" type="parTrans" cxnId="{675DDAAA-9CCC-4AAB-834E-172267A3F4E3}">
      <dgm:prSet/>
      <dgm:spPr/>
      <dgm:t>
        <a:bodyPr/>
        <a:lstStyle/>
        <a:p>
          <a:endParaRPr lang="es-ES"/>
        </a:p>
      </dgm:t>
    </dgm:pt>
    <dgm:pt modelId="{8087B020-76EA-4AE2-9D23-8031C14A2DBB}" type="sibTrans" cxnId="{675DDAAA-9CCC-4AAB-834E-172267A3F4E3}">
      <dgm:prSet/>
      <dgm:spPr/>
      <dgm:t>
        <a:bodyPr/>
        <a:lstStyle/>
        <a:p>
          <a:endParaRPr lang="es-ES"/>
        </a:p>
      </dgm:t>
    </dgm:pt>
    <dgm:pt modelId="{C149935A-70D0-4234-AF95-273814843C75}">
      <dgm:prSet/>
      <dgm:spPr/>
      <dgm:t>
        <a:bodyPr/>
        <a:lstStyle/>
        <a:p>
          <a:pPr rtl="0"/>
          <a:r>
            <a:rPr lang="en-US" smtClean="0"/>
            <a:t>2.- BRIDGES</a:t>
          </a:r>
          <a:endParaRPr lang="es-ES"/>
        </a:p>
      </dgm:t>
    </dgm:pt>
    <dgm:pt modelId="{26322200-460D-4C68-A3DD-E7A8FCE44FF1}" type="parTrans" cxnId="{4C0D3938-CD90-4EC9-A902-32D1AC6AEE1B}">
      <dgm:prSet/>
      <dgm:spPr/>
      <dgm:t>
        <a:bodyPr/>
        <a:lstStyle/>
        <a:p>
          <a:endParaRPr lang="es-ES"/>
        </a:p>
      </dgm:t>
    </dgm:pt>
    <dgm:pt modelId="{3B9D1620-D769-4965-9B00-80D116F7373B}" type="sibTrans" cxnId="{4C0D3938-CD90-4EC9-A902-32D1AC6AEE1B}">
      <dgm:prSet/>
      <dgm:spPr/>
      <dgm:t>
        <a:bodyPr/>
        <a:lstStyle/>
        <a:p>
          <a:endParaRPr lang="es-ES"/>
        </a:p>
      </dgm:t>
    </dgm:pt>
    <dgm:pt modelId="{64B6B8C3-AF1A-40E4-B79F-83F7F854AEB5}">
      <dgm:prSet/>
      <dgm:spPr/>
      <dgm:t>
        <a:bodyPr/>
        <a:lstStyle/>
        <a:p>
          <a:pPr rtl="0"/>
          <a:r>
            <a:rPr lang="en-US" smtClean="0"/>
            <a:t>3.- ROUTERS</a:t>
          </a:r>
          <a:endParaRPr lang="es-ES"/>
        </a:p>
      </dgm:t>
    </dgm:pt>
    <dgm:pt modelId="{23102977-76DF-4556-B41A-0E66F691F37E}" type="parTrans" cxnId="{B3A0C131-C869-4481-8701-B7DEBFD8B0B6}">
      <dgm:prSet/>
      <dgm:spPr/>
      <dgm:t>
        <a:bodyPr/>
        <a:lstStyle/>
        <a:p>
          <a:endParaRPr lang="es-ES"/>
        </a:p>
      </dgm:t>
    </dgm:pt>
    <dgm:pt modelId="{59B46191-B7AA-4E4B-BD18-85E02171E7B0}" type="sibTrans" cxnId="{B3A0C131-C869-4481-8701-B7DEBFD8B0B6}">
      <dgm:prSet/>
      <dgm:spPr/>
      <dgm:t>
        <a:bodyPr/>
        <a:lstStyle/>
        <a:p>
          <a:endParaRPr lang="es-ES"/>
        </a:p>
      </dgm:t>
    </dgm:pt>
    <dgm:pt modelId="{0723F3A9-BB6E-433F-ACC9-DBB34917AD9D}">
      <dgm:prSet/>
      <dgm:spPr/>
      <dgm:t>
        <a:bodyPr/>
        <a:lstStyle/>
        <a:p>
          <a:pPr rtl="0"/>
          <a:r>
            <a:rPr lang="en-US" smtClean="0"/>
            <a:t>4.- GATEWAYS</a:t>
          </a:r>
          <a:endParaRPr lang="es-ES"/>
        </a:p>
      </dgm:t>
    </dgm:pt>
    <dgm:pt modelId="{606A38FE-BB8F-4FE2-B06D-4BAA0ABDAC2C}" type="parTrans" cxnId="{E8F805A0-1914-4AA4-BDFF-0555E1045B85}">
      <dgm:prSet/>
      <dgm:spPr/>
      <dgm:t>
        <a:bodyPr/>
        <a:lstStyle/>
        <a:p>
          <a:endParaRPr lang="es-ES"/>
        </a:p>
      </dgm:t>
    </dgm:pt>
    <dgm:pt modelId="{B651EC7F-ECEF-4350-B94B-4573225EB137}" type="sibTrans" cxnId="{E8F805A0-1914-4AA4-BDFF-0555E1045B85}">
      <dgm:prSet/>
      <dgm:spPr/>
      <dgm:t>
        <a:bodyPr/>
        <a:lstStyle/>
        <a:p>
          <a:endParaRPr lang="es-ES"/>
        </a:p>
      </dgm:t>
    </dgm:pt>
    <dgm:pt modelId="{536802A6-F170-43CE-9836-285C526386E2}">
      <dgm:prSet/>
      <dgm:spPr/>
      <dgm:t>
        <a:bodyPr/>
        <a:lstStyle/>
        <a:p>
          <a:pPr rtl="0"/>
          <a:r>
            <a:rPr lang="en-US" smtClean="0"/>
            <a:t>5.- Switch</a:t>
          </a:r>
          <a:endParaRPr lang="es-ES"/>
        </a:p>
      </dgm:t>
    </dgm:pt>
    <dgm:pt modelId="{AD43C7F7-DA63-447C-BFC6-040CBC4C2BBE}" type="parTrans" cxnId="{DB046FA6-B577-4214-BBCA-E98426A3EE57}">
      <dgm:prSet/>
      <dgm:spPr/>
      <dgm:t>
        <a:bodyPr/>
        <a:lstStyle/>
        <a:p>
          <a:endParaRPr lang="es-ES"/>
        </a:p>
      </dgm:t>
    </dgm:pt>
    <dgm:pt modelId="{322F4B53-E128-45E4-A4AC-EA130E7DF16B}" type="sibTrans" cxnId="{DB046FA6-B577-4214-BBCA-E98426A3EE57}">
      <dgm:prSet/>
      <dgm:spPr/>
      <dgm:t>
        <a:bodyPr/>
        <a:lstStyle/>
        <a:p>
          <a:endParaRPr lang="es-ES"/>
        </a:p>
      </dgm:t>
    </dgm:pt>
    <dgm:pt modelId="{6A829D75-F57C-4F64-86A4-46E058C2E7F8}">
      <dgm:prSet/>
      <dgm:spPr/>
      <dgm:t>
        <a:bodyPr/>
        <a:lstStyle/>
        <a:p>
          <a:pPr rtl="0"/>
          <a:r>
            <a:rPr lang="en-US" smtClean="0"/>
            <a:t>6.-Brouter</a:t>
          </a:r>
          <a:endParaRPr lang="es-ES"/>
        </a:p>
      </dgm:t>
    </dgm:pt>
    <dgm:pt modelId="{731705B9-D54D-43E4-A46A-34D1086604AE}" type="parTrans" cxnId="{365FCB5C-2373-4F60-A734-5F305C5803DC}">
      <dgm:prSet/>
      <dgm:spPr/>
      <dgm:t>
        <a:bodyPr/>
        <a:lstStyle/>
        <a:p>
          <a:endParaRPr lang="es-ES"/>
        </a:p>
      </dgm:t>
    </dgm:pt>
    <dgm:pt modelId="{560EF85C-1086-4A9C-8CC2-17FE4E0A6A16}" type="sibTrans" cxnId="{365FCB5C-2373-4F60-A734-5F305C5803DC}">
      <dgm:prSet/>
      <dgm:spPr/>
      <dgm:t>
        <a:bodyPr/>
        <a:lstStyle/>
        <a:p>
          <a:endParaRPr lang="es-ES"/>
        </a:p>
      </dgm:t>
    </dgm:pt>
    <dgm:pt modelId="{071D076B-A918-4F29-9030-10964C8072C3}">
      <dgm:prSet/>
      <dgm:spPr/>
      <dgm:t>
        <a:bodyPr/>
        <a:lstStyle/>
        <a:p>
          <a:pPr rtl="0"/>
          <a:r>
            <a:rPr lang="en-US" smtClean="0"/>
            <a:t>7.- CONCENTRADOR O HUB</a:t>
          </a:r>
          <a:endParaRPr lang="es-ES"/>
        </a:p>
      </dgm:t>
    </dgm:pt>
    <dgm:pt modelId="{5153D99D-231F-42DC-8552-4176E68C698E}" type="parTrans" cxnId="{60243942-34AF-444D-BA07-B53F61E63700}">
      <dgm:prSet/>
      <dgm:spPr/>
      <dgm:t>
        <a:bodyPr/>
        <a:lstStyle/>
        <a:p>
          <a:endParaRPr lang="es-ES"/>
        </a:p>
      </dgm:t>
    </dgm:pt>
    <dgm:pt modelId="{AE33BD1D-9D9E-4C34-95A3-6B0A2DABE4C1}" type="sibTrans" cxnId="{60243942-34AF-444D-BA07-B53F61E63700}">
      <dgm:prSet/>
      <dgm:spPr/>
      <dgm:t>
        <a:bodyPr/>
        <a:lstStyle/>
        <a:p>
          <a:endParaRPr lang="es-ES"/>
        </a:p>
      </dgm:t>
    </dgm:pt>
    <dgm:pt modelId="{3DC7E315-C912-438F-98E5-F04BD1D6B8FF}" type="pres">
      <dgm:prSet presAssocID="{0FA24CB4-6A0D-47C8-98C5-296CAC26C65B}" presName="Name0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6326E0CC-7145-409A-A233-1C70F2D96D6F}" type="pres">
      <dgm:prSet presAssocID="{0FA24CB4-6A0D-47C8-98C5-296CAC26C65B}" presName="ellipse1" presStyleLbl="vennNode1" presStyleIdx="0" presStyleCnt="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497B7B89-335A-4598-A6F3-7F22B69AB25C}" type="pres">
      <dgm:prSet presAssocID="{0FA24CB4-6A0D-47C8-98C5-296CAC26C65B}" presName="ellipse2" presStyleLbl="vennNode1" presStyleIdx="1" presStyleCnt="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BB0054F-1ACA-4548-BDFA-1C28B29C9D7B}" type="pres">
      <dgm:prSet presAssocID="{0FA24CB4-6A0D-47C8-98C5-296CAC26C65B}" presName="ellipse3" presStyleLbl="vennNode1" presStyleIdx="2" presStyleCnt="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5A0598D-1F54-43BC-BE64-1AE24373A74D}" type="pres">
      <dgm:prSet presAssocID="{0FA24CB4-6A0D-47C8-98C5-296CAC26C65B}" presName="ellipse4" presStyleLbl="vennNode1" presStyleIdx="3" presStyleCnt="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8CE27FE-790C-4B7F-B049-FDFB022F454A}" type="pres">
      <dgm:prSet presAssocID="{0FA24CB4-6A0D-47C8-98C5-296CAC26C65B}" presName="ellipse5" presStyleLbl="vennNode1" presStyleIdx="4" presStyleCnt="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493CD84D-D275-41BC-92CD-59E5F544808A}" type="pres">
      <dgm:prSet presAssocID="{0FA24CB4-6A0D-47C8-98C5-296CAC26C65B}" presName="ellipse6" presStyleLbl="vennNode1" presStyleIdx="5" presStyleCnt="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6B84781-350A-4134-A524-4A9C057B62F5}" type="pres">
      <dgm:prSet presAssocID="{0FA24CB4-6A0D-47C8-98C5-296CAC26C65B}" presName="ellipse7" presStyleLbl="vennNode1" presStyleIdx="6" presStyleCnt="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5BAD773C-7DB3-46B9-A590-7A3D51BB0329}" type="presOf" srcId="{64B6B8C3-AF1A-40E4-B79F-83F7F854AEB5}" destId="{9BB0054F-1ACA-4548-BDFA-1C28B29C9D7B}" srcOrd="0" destOrd="0" presId="urn:microsoft.com/office/officeart/2005/8/layout/rings+Icon"/>
    <dgm:cxn modelId="{C2777A4D-9CBF-4A94-976C-669B50C4E1B2}" type="presOf" srcId="{536802A6-F170-43CE-9836-285C526386E2}" destId="{68CE27FE-790C-4B7F-B049-FDFB022F454A}" srcOrd="0" destOrd="0" presId="urn:microsoft.com/office/officeart/2005/8/layout/rings+Icon"/>
    <dgm:cxn modelId="{8B22DB2A-A6F5-4911-9ED3-459D2F245349}" type="presOf" srcId="{0FA24CB4-6A0D-47C8-98C5-296CAC26C65B}" destId="{3DC7E315-C912-438F-98E5-F04BD1D6B8FF}" srcOrd="0" destOrd="0" presId="urn:microsoft.com/office/officeart/2005/8/layout/rings+Icon"/>
    <dgm:cxn modelId="{3D372707-F2A6-418A-A46B-8296CEE4E7E2}" type="presOf" srcId="{071D076B-A918-4F29-9030-10964C8072C3}" destId="{C6B84781-350A-4134-A524-4A9C057B62F5}" srcOrd="0" destOrd="0" presId="urn:microsoft.com/office/officeart/2005/8/layout/rings+Icon"/>
    <dgm:cxn modelId="{675DDAAA-9CCC-4AAB-834E-172267A3F4E3}" srcId="{0FA24CB4-6A0D-47C8-98C5-296CAC26C65B}" destId="{2A579537-3370-452D-AD76-773A679EFAF1}" srcOrd="0" destOrd="0" parTransId="{DFA0CB1D-9991-410E-AD4B-0F90F1B958EF}" sibTransId="{8087B020-76EA-4AE2-9D23-8031C14A2DBB}"/>
    <dgm:cxn modelId="{DB046FA6-B577-4214-BBCA-E98426A3EE57}" srcId="{0FA24CB4-6A0D-47C8-98C5-296CAC26C65B}" destId="{536802A6-F170-43CE-9836-285C526386E2}" srcOrd="4" destOrd="0" parTransId="{AD43C7F7-DA63-447C-BFC6-040CBC4C2BBE}" sibTransId="{322F4B53-E128-45E4-A4AC-EA130E7DF16B}"/>
    <dgm:cxn modelId="{60243942-34AF-444D-BA07-B53F61E63700}" srcId="{0FA24CB4-6A0D-47C8-98C5-296CAC26C65B}" destId="{071D076B-A918-4F29-9030-10964C8072C3}" srcOrd="6" destOrd="0" parTransId="{5153D99D-231F-42DC-8552-4176E68C698E}" sibTransId="{AE33BD1D-9D9E-4C34-95A3-6B0A2DABE4C1}"/>
    <dgm:cxn modelId="{E8F805A0-1914-4AA4-BDFF-0555E1045B85}" srcId="{0FA24CB4-6A0D-47C8-98C5-296CAC26C65B}" destId="{0723F3A9-BB6E-433F-ACC9-DBB34917AD9D}" srcOrd="3" destOrd="0" parTransId="{606A38FE-BB8F-4FE2-B06D-4BAA0ABDAC2C}" sibTransId="{B651EC7F-ECEF-4350-B94B-4573225EB137}"/>
    <dgm:cxn modelId="{365FCB5C-2373-4F60-A734-5F305C5803DC}" srcId="{0FA24CB4-6A0D-47C8-98C5-296CAC26C65B}" destId="{6A829D75-F57C-4F64-86A4-46E058C2E7F8}" srcOrd="5" destOrd="0" parTransId="{731705B9-D54D-43E4-A46A-34D1086604AE}" sibTransId="{560EF85C-1086-4A9C-8CC2-17FE4E0A6A16}"/>
    <dgm:cxn modelId="{9D731807-AAA5-4D8C-AF40-B01A1F93165E}" type="presOf" srcId="{6A829D75-F57C-4F64-86A4-46E058C2E7F8}" destId="{493CD84D-D275-41BC-92CD-59E5F544808A}" srcOrd="0" destOrd="0" presId="urn:microsoft.com/office/officeart/2005/8/layout/rings+Icon"/>
    <dgm:cxn modelId="{ECECFD38-756F-486E-B1DA-A5F20E575B26}" type="presOf" srcId="{2A579537-3370-452D-AD76-773A679EFAF1}" destId="{6326E0CC-7145-409A-A233-1C70F2D96D6F}" srcOrd="0" destOrd="0" presId="urn:microsoft.com/office/officeart/2005/8/layout/rings+Icon"/>
    <dgm:cxn modelId="{ED83D33D-66A3-4FF5-AF88-5C518B3CBA21}" type="presOf" srcId="{C149935A-70D0-4234-AF95-273814843C75}" destId="{497B7B89-335A-4598-A6F3-7F22B69AB25C}" srcOrd="0" destOrd="0" presId="urn:microsoft.com/office/officeart/2005/8/layout/rings+Icon"/>
    <dgm:cxn modelId="{4C0D3938-CD90-4EC9-A902-32D1AC6AEE1B}" srcId="{0FA24CB4-6A0D-47C8-98C5-296CAC26C65B}" destId="{C149935A-70D0-4234-AF95-273814843C75}" srcOrd="1" destOrd="0" parTransId="{26322200-460D-4C68-A3DD-E7A8FCE44FF1}" sibTransId="{3B9D1620-D769-4965-9B00-80D116F7373B}"/>
    <dgm:cxn modelId="{B3A0C131-C869-4481-8701-B7DEBFD8B0B6}" srcId="{0FA24CB4-6A0D-47C8-98C5-296CAC26C65B}" destId="{64B6B8C3-AF1A-40E4-B79F-83F7F854AEB5}" srcOrd="2" destOrd="0" parTransId="{23102977-76DF-4556-B41A-0E66F691F37E}" sibTransId="{59B46191-B7AA-4E4B-BD18-85E02171E7B0}"/>
    <dgm:cxn modelId="{41605FE7-B292-4EF7-B303-5FF91A15F391}" type="presOf" srcId="{0723F3A9-BB6E-433F-ACC9-DBB34917AD9D}" destId="{E5A0598D-1F54-43BC-BE64-1AE24373A74D}" srcOrd="0" destOrd="0" presId="urn:microsoft.com/office/officeart/2005/8/layout/rings+Icon"/>
    <dgm:cxn modelId="{F6D0B4E5-7850-40D5-B75F-FCB833869CB9}" type="presParOf" srcId="{3DC7E315-C912-438F-98E5-F04BD1D6B8FF}" destId="{6326E0CC-7145-409A-A233-1C70F2D96D6F}" srcOrd="0" destOrd="0" presId="urn:microsoft.com/office/officeart/2005/8/layout/rings+Icon"/>
    <dgm:cxn modelId="{E1507FBF-AB93-47F8-8E3E-8B587C353ADD}" type="presParOf" srcId="{3DC7E315-C912-438F-98E5-F04BD1D6B8FF}" destId="{497B7B89-335A-4598-A6F3-7F22B69AB25C}" srcOrd="1" destOrd="0" presId="urn:microsoft.com/office/officeart/2005/8/layout/rings+Icon"/>
    <dgm:cxn modelId="{69F78329-6FF3-49FF-B784-0643DD04D855}" type="presParOf" srcId="{3DC7E315-C912-438F-98E5-F04BD1D6B8FF}" destId="{9BB0054F-1ACA-4548-BDFA-1C28B29C9D7B}" srcOrd="2" destOrd="0" presId="urn:microsoft.com/office/officeart/2005/8/layout/rings+Icon"/>
    <dgm:cxn modelId="{A3CB9948-C71F-43D1-83FF-0BA25072833A}" type="presParOf" srcId="{3DC7E315-C912-438F-98E5-F04BD1D6B8FF}" destId="{E5A0598D-1F54-43BC-BE64-1AE24373A74D}" srcOrd="3" destOrd="0" presId="urn:microsoft.com/office/officeart/2005/8/layout/rings+Icon"/>
    <dgm:cxn modelId="{F43CF048-1A5A-45FE-A6EE-DAE9C16A1506}" type="presParOf" srcId="{3DC7E315-C912-438F-98E5-F04BD1D6B8FF}" destId="{68CE27FE-790C-4B7F-B049-FDFB022F454A}" srcOrd="4" destOrd="0" presId="urn:microsoft.com/office/officeart/2005/8/layout/rings+Icon"/>
    <dgm:cxn modelId="{A0B482AA-2794-44D8-8E9A-FCA8714387E0}" type="presParOf" srcId="{3DC7E315-C912-438F-98E5-F04BD1D6B8FF}" destId="{493CD84D-D275-41BC-92CD-59E5F544808A}" srcOrd="5" destOrd="0" presId="urn:microsoft.com/office/officeart/2005/8/layout/rings+Icon"/>
    <dgm:cxn modelId="{92830719-33BC-4E5A-ADDA-354E2B588E0D}" type="presParOf" srcId="{3DC7E315-C912-438F-98E5-F04BD1D6B8FF}" destId="{C6B84781-350A-4134-A524-4A9C057B62F5}" srcOrd="6" destOrd="0" presId="urn:microsoft.com/office/officeart/2005/8/layout/rings+Icon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C00D22A-970C-4FA0-8813-DA4CBE92FA43}" type="doc">
      <dgm:prSet loTypeId="urn:microsoft.com/office/officeart/2005/8/layout/vList2" loCatId="list" qsTypeId="urn:microsoft.com/office/officeart/2005/8/quickstyle/3d2" qsCatId="3D" csTypeId="urn:microsoft.com/office/officeart/2005/8/colors/accent1_2" csCatId="accent1"/>
      <dgm:spPr/>
      <dgm:t>
        <a:bodyPr/>
        <a:lstStyle/>
        <a:p>
          <a:endParaRPr lang="es-ES"/>
        </a:p>
      </dgm:t>
    </dgm:pt>
    <dgm:pt modelId="{124FD285-C583-4424-886B-B22ED347B4B1}">
      <dgm:prSet/>
      <dgm:spPr/>
      <dgm:t>
        <a:bodyPr/>
        <a:lstStyle/>
        <a:p>
          <a:pPr rtl="0"/>
          <a:r>
            <a:rPr lang="es-ES" smtClean="0"/>
            <a:t>Es un dispositivo sencillo utilizado para regenerar una señal entre 2nodos de una red.</a:t>
          </a:r>
          <a:endParaRPr lang="es-ES"/>
        </a:p>
      </dgm:t>
    </dgm:pt>
    <dgm:pt modelId="{3A459987-4A5F-413B-B135-B22010A10C85}" type="parTrans" cxnId="{DDD72CA0-239C-4F9A-BD78-413B14FDEEE1}">
      <dgm:prSet/>
      <dgm:spPr/>
      <dgm:t>
        <a:bodyPr/>
        <a:lstStyle/>
        <a:p>
          <a:endParaRPr lang="es-ES"/>
        </a:p>
      </dgm:t>
    </dgm:pt>
    <dgm:pt modelId="{0A827EF8-3CBE-46E5-8DAD-A519BE59576B}" type="sibTrans" cxnId="{DDD72CA0-239C-4F9A-BD78-413B14FDEEE1}">
      <dgm:prSet/>
      <dgm:spPr/>
      <dgm:t>
        <a:bodyPr/>
        <a:lstStyle/>
        <a:p>
          <a:endParaRPr lang="es-ES"/>
        </a:p>
      </dgm:t>
    </dgm:pt>
    <dgm:pt modelId="{D225E58A-70E2-492B-BFE2-3B9238A0A7A5}">
      <dgm:prSet/>
      <dgm:spPr/>
      <dgm:t>
        <a:bodyPr/>
        <a:lstStyle/>
        <a:p>
          <a:pPr rtl="0"/>
          <a:r>
            <a:rPr lang="es-ES" smtClean="0"/>
            <a:t>Funciona en el nivel físico del Modelo OSI, es decir solo actúa en la información binaria que viaja en la línea de transmisión y que no puede interpretar los paquetes de información. </a:t>
          </a:r>
          <a:endParaRPr lang="es-ES"/>
        </a:p>
      </dgm:t>
    </dgm:pt>
    <dgm:pt modelId="{E2E2B6E4-684D-431E-8AAA-0014BD0ABC14}" type="parTrans" cxnId="{0F8E13EF-F9DD-43D3-ABFF-BFDD6F0957B8}">
      <dgm:prSet/>
      <dgm:spPr/>
      <dgm:t>
        <a:bodyPr/>
        <a:lstStyle/>
        <a:p>
          <a:endParaRPr lang="es-ES"/>
        </a:p>
      </dgm:t>
    </dgm:pt>
    <dgm:pt modelId="{5288B512-BE38-4A8A-BE19-DC2A68EAD15B}" type="sibTrans" cxnId="{0F8E13EF-F9DD-43D3-ABFF-BFDD6F0957B8}">
      <dgm:prSet/>
      <dgm:spPr/>
      <dgm:t>
        <a:bodyPr/>
        <a:lstStyle/>
        <a:p>
          <a:endParaRPr lang="es-ES"/>
        </a:p>
      </dgm:t>
    </dgm:pt>
    <dgm:pt modelId="{B6984DFF-D187-464F-8EF1-48342F83FDE3}" type="pres">
      <dgm:prSet presAssocID="{AC00D22A-970C-4FA0-8813-DA4CBE92FA4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75815BEF-9CBE-43B8-A2A9-188241C3B71E}" type="pres">
      <dgm:prSet presAssocID="{124FD285-C583-4424-886B-B22ED347B4B1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B1F4E12-EA73-4173-B0AB-4C61F75661D6}" type="pres">
      <dgm:prSet presAssocID="{0A827EF8-3CBE-46E5-8DAD-A519BE59576B}" presName="spacer" presStyleCnt="0"/>
      <dgm:spPr/>
    </dgm:pt>
    <dgm:pt modelId="{53228FB0-636B-4CDC-87E1-A4CADEF12D19}" type="pres">
      <dgm:prSet presAssocID="{D225E58A-70E2-492B-BFE2-3B9238A0A7A5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DDD72CA0-239C-4F9A-BD78-413B14FDEEE1}" srcId="{AC00D22A-970C-4FA0-8813-DA4CBE92FA43}" destId="{124FD285-C583-4424-886B-B22ED347B4B1}" srcOrd="0" destOrd="0" parTransId="{3A459987-4A5F-413B-B135-B22010A10C85}" sibTransId="{0A827EF8-3CBE-46E5-8DAD-A519BE59576B}"/>
    <dgm:cxn modelId="{DCCDBE36-EBC2-4BE1-AF81-9B3E840A673C}" type="presOf" srcId="{D225E58A-70E2-492B-BFE2-3B9238A0A7A5}" destId="{53228FB0-636B-4CDC-87E1-A4CADEF12D19}" srcOrd="0" destOrd="0" presId="urn:microsoft.com/office/officeart/2005/8/layout/vList2"/>
    <dgm:cxn modelId="{FA8A2302-0F47-4602-BE1C-FE7CE327B4B7}" type="presOf" srcId="{AC00D22A-970C-4FA0-8813-DA4CBE92FA43}" destId="{B6984DFF-D187-464F-8EF1-48342F83FDE3}" srcOrd="0" destOrd="0" presId="urn:microsoft.com/office/officeart/2005/8/layout/vList2"/>
    <dgm:cxn modelId="{43D1DE65-EBF7-43C1-BFE2-2548502572F5}" type="presOf" srcId="{124FD285-C583-4424-886B-B22ED347B4B1}" destId="{75815BEF-9CBE-43B8-A2A9-188241C3B71E}" srcOrd="0" destOrd="0" presId="urn:microsoft.com/office/officeart/2005/8/layout/vList2"/>
    <dgm:cxn modelId="{0F8E13EF-F9DD-43D3-ABFF-BFDD6F0957B8}" srcId="{AC00D22A-970C-4FA0-8813-DA4CBE92FA43}" destId="{D225E58A-70E2-492B-BFE2-3B9238A0A7A5}" srcOrd="1" destOrd="0" parTransId="{E2E2B6E4-684D-431E-8AAA-0014BD0ABC14}" sibTransId="{5288B512-BE38-4A8A-BE19-DC2A68EAD15B}"/>
    <dgm:cxn modelId="{0D439E68-8017-4A36-B8C8-7CA63BAC11F8}" type="presParOf" srcId="{B6984DFF-D187-464F-8EF1-48342F83FDE3}" destId="{75815BEF-9CBE-43B8-A2A9-188241C3B71E}" srcOrd="0" destOrd="0" presId="urn:microsoft.com/office/officeart/2005/8/layout/vList2"/>
    <dgm:cxn modelId="{0DC4FDDC-8E59-4F2D-9971-DB7FDAD18FB3}" type="presParOf" srcId="{B6984DFF-D187-464F-8EF1-48342F83FDE3}" destId="{BB1F4E12-EA73-4173-B0AB-4C61F75661D6}" srcOrd="1" destOrd="0" presId="urn:microsoft.com/office/officeart/2005/8/layout/vList2"/>
    <dgm:cxn modelId="{7052A87C-73DC-426A-ACD1-8A264D13591F}" type="presParOf" srcId="{B6984DFF-D187-464F-8EF1-48342F83FDE3}" destId="{53228FB0-636B-4CDC-87E1-A4CADEF12D19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677843F-5E63-42B2-AE19-6635D58C1ED3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s-ES"/>
        </a:p>
      </dgm:t>
    </dgm:pt>
    <dgm:pt modelId="{5BA29C5B-CD02-4863-B3A7-AB798BEC1D63}">
      <dgm:prSet/>
      <dgm:spPr/>
      <dgm:t>
        <a:bodyPr/>
        <a:lstStyle/>
        <a:p>
          <a:pPr rtl="0"/>
          <a:r>
            <a:rPr lang="es-ES" smtClean="0"/>
            <a:t>Un puente es un dispositivo hardware para conectar 2 redes que funcionan con el mismo protocolo. </a:t>
          </a:r>
          <a:endParaRPr lang="es-ES"/>
        </a:p>
      </dgm:t>
    </dgm:pt>
    <dgm:pt modelId="{5FB98E39-A001-4AB4-8031-9A0B03F37DAC}" type="parTrans" cxnId="{EAF13134-BF67-4FB6-BA93-DADB2D409B10}">
      <dgm:prSet/>
      <dgm:spPr/>
      <dgm:t>
        <a:bodyPr/>
        <a:lstStyle/>
        <a:p>
          <a:endParaRPr lang="es-ES"/>
        </a:p>
      </dgm:t>
    </dgm:pt>
    <dgm:pt modelId="{7AE1CA3B-7DFC-4503-BF22-3E4724665A59}" type="sibTrans" cxnId="{EAF13134-BF67-4FB6-BA93-DADB2D409B10}">
      <dgm:prSet/>
      <dgm:spPr/>
      <dgm:t>
        <a:bodyPr/>
        <a:lstStyle/>
        <a:p>
          <a:endParaRPr lang="es-ES"/>
        </a:p>
      </dgm:t>
    </dgm:pt>
    <dgm:pt modelId="{BCEC53A1-0ED8-4236-A528-71E1D40A63CC}">
      <dgm:prSet/>
      <dgm:spPr/>
      <dgm:t>
        <a:bodyPr/>
        <a:lstStyle/>
        <a:p>
          <a:pPr rtl="0"/>
          <a:r>
            <a:rPr lang="es-ES" smtClean="0"/>
            <a:t>Funciona en el nivel 2 del Modelo OSI, esto significa que puede filtrar tramas para permitir el paso solo de aquellas direcciones de destino que correspondan con un equipo ubicado del otro lado del puente.</a:t>
          </a:r>
          <a:endParaRPr lang="es-ES"/>
        </a:p>
      </dgm:t>
    </dgm:pt>
    <dgm:pt modelId="{BCBB83A1-6659-4F6A-BB3E-E461973BA4CC}" type="parTrans" cxnId="{51AFFDE1-FFEA-4D39-B6FD-30DDF84859C6}">
      <dgm:prSet/>
      <dgm:spPr/>
      <dgm:t>
        <a:bodyPr/>
        <a:lstStyle/>
        <a:p>
          <a:endParaRPr lang="es-ES"/>
        </a:p>
      </dgm:t>
    </dgm:pt>
    <dgm:pt modelId="{EE37B28B-FCE7-4AEE-AF98-C220B53A0FDA}" type="sibTrans" cxnId="{51AFFDE1-FFEA-4D39-B6FD-30DDF84859C6}">
      <dgm:prSet/>
      <dgm:spPr/>
      <dgm:t>
        <a:bodyPr/>
        <a:lstStyle/>
        <a:p>
          <a:endParaRPr lang="es-ES"/>
        </a:p>
      </dgm:t>
    </dgm:pt>
    <dgm:pt modelId="{78F3B15D-BB38-44C3-8CC6-B56ED1D68FE6}">
      <dgm:prSet/>
      <dgm:spPr/>
      <dgm:t>
        <a:bodyPr/>
        <a:lstStyle/>
        <a:p>
          <a:pPr rtl="0"/>
          <a:r>
            <a:rPr lang="es-ES" smtClean="0"/>
            <a:t>Los Bridge actúan a nivel físico y de enlace de datos del modelo OSI en Capa 2. </a:t>
          </a:r>
          <a:endParaRPr lang="es-ES"/>
        </a:p>
      </dgm:t>
    </dgm:pt>
    <dgm:pt modelId="{1190B3FE-2DDE-4C37-9BBC-696D3D0DC7E3}" type="parTrans" cxnId="{392BBC53-DEB4-453B-BB3B-9C8699C67EB9}">
      <dgm:prSet/>
      <dgm:spPr/>
      <dgm:t>
        <a:bodyPr/>
        <a:lstStyle/>
        <a:p>
          <a:endParaRPr lang="es-ES"/>
        </a:p>
      </dgm:t>
    </dgm:pt>
    <dgm:pt modelId="{00B303E0-8088-4F71-A988-8E3593167DD5}" type="sibTrans" cxnId="{392BBC53-DEB4-453B-BB3B-9C8699C67EB9}">
      <dgm:prSet/>
      <dgm:spPr/>
      <dgm:t>
        <a:bodyPr/>
        <a:lstStyle/>
        <a:p>
          <a:endParaRPr lang="es-ES"/>
        </a:p>
      </dgm:t>
    </dgm:pt>
    <dgm:pt modelId="{F8FEE748-0EA1-436E-9954-57E7430C1B0D}" type="pres">
      <dgm:prSet presAssocID="{A677843F-5E63-42B2-AE19-6635D58C1ED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85DD5F57-0809-416C-9B07-0334BC8F6521}" type="pres">
      <dgm:prSet presAssocID="{5BA29C5B-CD02-4863-B3A7-AB798BEC1D63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A0AF357-9A6D-43A4-81B6-FD5229564876}" type="pres">
      <dgm:prSet presAssocID="{7AE1CA3B-7DFC-4503-BF22-3E4724665A59}" presName="spacer" presStyleCnt="0"/>
      <dgm:spPr/>
    </dgm:pt>
    <dgm:pt modelId="{8E5604AA-BE2B-414B-A145-AD8A2E5E5610}" type="pres">
      <dgm:prSet presAssocID="{BCEC53A1-0ED8-4236-A528-71E1D40A63CC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59EB3A9-E286-4315-88F0-433D70992915}" type="pres">
      <dgm:prSet presAssocID="{EE37B28B-FCE7-4AEE-AF98-C220B53A0FDA}" presName="spacer" presStyleCnt="0"/>
      <dgm:spPr/>
    </dgm:pt>
    <dgm:pt modelId="{E09744A4-1356-44FA-AE64-F7E2C99ED530}" type="pres">
      <dgm:prSet presAssocID="{78F3B15D-BB38-44C3-8CC6-B56ED1D68FE6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ABA18497-AC5D-4E95-A9EA-019F5B3096AF}" type="presOf" srcId="{A677843F-5E63-42B2-AE19-6635D58C1ED3}" destId="{F8FEE748-0EA1-436E-9954-57E7430C1B0D}" srcOrd="0" destOrd="0" presId="urn:microsoft.com/office/officeart/2005/8/layout/vList2"/>
    <dgm:cxn modelId="{7CBFCB3D-77B1-4315-88E1-EF4B79CEA71A}" type="presOf" srcId="{5BA29C5B-CD02-4863-B3A7-AB798BEC1D63}" destId="{85DD5F57-0809-416C-9B07-0334BC8F6521}" srcOrd="0" destOrd="0" presId="urn:microsoft.com/office/officeart/2005/8/layout/vList2"/>
    <dgm:cxn modelId="{6FE0825D-3209-4AA8-B523-CC0464622B55}" type="presOf" srcId="{78F3B15D-BB38-44C3-8CC6-B56ED1D68FE6}" destId="{E09744A4-1356-44FA-AE64-F7E2C99ED530}" srcOrd="0" destOrd="0" presId="urn:microsoft.com/office/officeart/2005/8/layout/vList2"/>
    <dgm:cxn modelId="{EAF13134-BF67-4FB6-BA93-DADB2D409B10}" srcId="{A677843F-5E63-42B2-AE19-6635D58C1ED3}" destId="{5BA29C5B-CD02-4863-B3A7-AB798BEC1D63}" srcOrd="0" destOrd="0" parTransId="{5FB98E39-A001-4AB4-8031-9A0B03F37DAC}" sibTransId="{7AE1CA3B-7DFC-4503-BF22-3E4724665A59}"/>
    <dgm:cxn modelId="{5021BEE2-F5E5-4F24-9B67-DD052AF04D3D}" type="presOf" srcId="{BCEC53A1-0ED8-4236-A528-71E1D40A63CC}" destId="{8E5604AA-BE2B-414B-A145-AD8A2E5E5610}" srcOrd="0" destOrd="0" presId="urn:microsoft.com/office/officeart/2005/8/layout/vList2"/>
    <dgm:cxn modelId="{392BBC53-DEB4-453B-BB3B-9C8699C67EB9}" srcId="{A677843F-5E63-42B2-AE19-6635D58C1ED3}" destId="{78F3B15D-BB38-44C3-8CC6-B56ED1D68FE6}" srcOrd="2" destOrd="0" parTransId="{1190B3FE-2DDE-4C37-9BBC-696D3D0DC7E3}" sibTransId="{00B303E0-8088-4F71-A988-8E3593167DD5}"/>
    <dgm:cxn modelId="{51AFFDE1-FFEA-4D39-B6FD-30DDF84859C6}" srcId="{A677843F-5E63-42B2-AE19-6635D58C1ED3}" destId="{BCEC53A1-0ED8-4236-A528-71E1D40A63CC}" srcOrd="1" destOrd="0" parTransId="{BCBB83A1-6659-4F6A-BB3E-E461973BA4CC}" sibTransId="{EE37B28B-FCE7-4AEE-AF98-C220B53A0FDA}"/>
    <dgm:cxn modelId="{3799B830-E05F-4396-938D-5EA582ACD980}" type="presParOf" srcId="{F8FEE748-0EA1-436E-9954-57E7430C1B0D}" destId="{85DD5F57-0809-416C-9B07-0334BC8F6521}" srcOrd="0" destOrd="0" presId="urn:microsoft.com/office/officeart/2005/8/layout/vList2"/>
    <dgm:cxn modelId="{5C81FB4D-A76C-490C-9C1E-1C3FAEA20C11}" type="presParOf" srcId="{F8FEE748-0EA1-436E-9954-57E7430C1B0D}" destId="{EA0AF357-9A6D-43A4-81B6-FD5229564876}" srcOrd="1" destOrd="0" presId="urn:microsoft.com/office/officeart/2005/8/layout/vList2"/>
    <dgm:cxn modelId="{6480BB58-D6BD-4809-9877-F37D67E39431}" type="presParOf" srcId="{F8FEE748-0EA1-436E-9954-57E7430C1B0D}" destId="{8E5604AA-BE2B-414B-A145-AD8A2E5E5610}" srcOrd="2" destOrd="0" presId="urn:microsoft.com/office/officeart/2005/8/layout/vList2"/>
    <dgm:cxn modelId="{58FF526B-30EE-4F87-9F45-C5F5DEAD9E61}" type="presParOf" srcId="{F8FEE748-0EA1-436E-9954-57E7430C1B0D}" destId="{059EB3A9-E286-4315-88F0-433D70992915}" srcOrd="3" destOrd="0" presId="urn:microsoft.com/office/officeart/2005/8/layout/vList2"/>
    <dgm:cxn modelId="{49D9F034-99EE-47A7-881D-A506E861E958}" type="presParOf" srcId="{F8FEE748-0EA1-436E-9954-57E7430C1B0D}" destId="{E09744A4-1356-44FA-AE64-F7E2C99ED530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D1D9E20-F9E6-4138-81E5-5215C5D5AC32}" type="doc">
      <dgm:prSet loTypeId="urn:microsoft.com/office/officeart/2005/8/layout/vList2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s-ES"/>
        </a:p>
      </dgm:t>
    </dgm:pt>
    <dgm:pt modelId="{1D07EEB6-A8D0-4018-8B0E-846B1203E633}">
      <dgm:prSet custT="1"/>
      <dgm:spPr/>
      <dgm:t>
        <a:bodyPr/>
        <a:lstStyle/>
        <a:p>
          <a:pPr algn="just" rtl="0"/>
          <a:r>
            <a:rPr lang="es-ES" sz="2800" smtClean="0"/>
            <a:t>Dispositivo para la interconexión de redes que opera en la capa 3 del Modelo OSI. Interconecta segmentos de red o redes enteras. Hace pasar paquetes de datos entre redes tomando como base la información de la capa de red. </a:t>
          </a:r>
          <a:endParaRPr lang="es-ES" sz="2800"/>
        </a:p>
      </dgm:t>
    </dgm:pt>
    <dgm:pt modelId="{84CF61C0-5DF7-47B0-9BF2-62D3CAF5A05E}" type="parTrans" cxnId="{CD2BC616-8571-46D0-B091-1E8C473E7781}">
      <dgm:prSet/>
      <dgm:spPr/>
      <dgm:t>
        <a:bodyPr/>
        <a:lstStyle/>
        <a:p>
          <a:endParaRPr lang="es-ES"/>
        </a:p>
      </dgm:t>
    </dgm:pt>
    <dgm:pt modelId="{09253583-B68F-4DFD-BF53-DD3E2BB8F65B}" type="sibTrans" cxnId="{CD2BC616-8571-46D0-B091-1E8C473E7781}">
      <dgm:prSet/>
      <dgm:spPr/>
      <dgm:t>
        <a:bodyPr/>
        <a:lstStyle/>
        <a:p>
          <a:endParaRPr lang="es-ES"/>
        </a:p>
      </dgm:t>
    </dgm:pt>
    <dgm:pt modelId="{7A76E727-71AA-44E0-95A9-9DFB12684252}" type="pres">
      <dgm:prSet presAssocID="{1D1D9E20-F9E6-4138-81E5-5215C5D5AC3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7DAA9753-7BDC-4874-A83D-94A2251FA145}" type="pres">
      <dgm:prSet presAssocID="{1D07EEB6-A8D0-4018-8B0E-846B1203E633}" presName="parentText" presStyleLbl="node1" presStyleIdx="0" presStyleCnt="1" custScaleY="88447" custLinFactNeighborY="14804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E50CB26A-C499-441B-96E6-A3F9481D200F}" type="presOf" srcId="{1D1D9E20-F9E6-4138-81E5-5215C5D5AC32}" destId="{7A76E727-71AA-44E0-95A9-9DFB12684252}" srcOrd="0" destOrd="0" presId="urn:microsoft.com/office/officeart/2005/8/layout/vList2"/>
    <dgm:cxn modelId="{1D4A8F87-5CF8-4DBB-B704-8B258F3256EC}" type="presOf" srcId="{1D07EEB6-A8D0-4018-8B0E-846B1203E633}" destId="{7DAA9753-7BDC-4874-A83D-94A2251FA145}" srcOrd="0" destOrd="0" presId="urn:microsoft.com/office/officeart/2005/8/layout/vList2"/>
    <dgm:cxn modelId="{CD2BC616-8571-46D0-B091-1E8C473E7781}" srcId="{1D1D9E20-F9E6-4138-81E5-5215C5D5AC32}" destId="{1D07EEB6-A8D0-4018-8B0E-846B1203E633}" srcOrd="0" destOrd="0" parTransId="{84CF61C0-5DF7-47B0-9BF2-62D3CAF5A05E}" sibTransId="{09253583-B68F-4DFD-BF53-DD3E2BB8F65B}"/>
    <dgm:cxn modelId="{A645DF07-3BE2-47FE-8465-5E2878BECE05}" type="presParOf" srcId="{7A76E727-71AA-44E0-95A9-9DFB12684252}" destId="{7DAA9753-7BDC-4874-A83D-94A2251FA145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60925E5-7A51-4BF8-A5C6-55E541EFFC6A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es-ES"/>
        </a:p>
      </dgm:t>
    </dgm:pt>
    <dgm:pt modelId="{C42870BF-3ECB-4531-99DC-51479A5EB8DE}">
      <dgm:prSet custT="1"/>
      <dgm:spPr/>
      <dgm:t>
        <a:bodyPr/>
        <a:lstStyle/>
        <a:p>
          <a:pPr algn="just" rtl="0"/>
          <a:r>
            <a:rPr lang="es-ES" sz="2800" smtClean="0"/>
            <a:t>Pasarela o puerta de enlace. Es un dispositivo que permite interconectar redes con protocolos y arquitecturas diferentes a todos los niveles de comunicación. </a:t>
          </a:r>
          <a:endParaRPr lang="es-ES" sz="2800"/>
        </a:p>
      </dgm:t>
    </dgm:pt>
    <dgm:pt modelId="{40782F7A-461F-4725-913F-B005F6729661}" type="parTrans" cxnId="{5F8C41F5-01D9-4FB6-BE03-1A7F14EA6DE6}">
      <dgm:prSet/>
      <dgm:spPr/>
      <dgm:t>
        <a:bodyPr/>
        <a:lstStyle/>
        <a:p>
          <a:pPr algn="just"/>
          <a:endParaRPr lang="es-ES"/>
        </a:p>
      </dgm:t>
    </dgm:pt>
    <dgm:pt modelId="{92C661AB-6D5C-4941-BC34-AD8F9829C40F}" type="sibTrans" cxnId="{5F8C41F5-01D9-4FB6-BE03-1A7F14EA6DE6}">
      <dgm:prSet/>
      <dgm:spPr/>
      <dgm:t>
        <a:bodyPr/>
        <a:lstStyle/>
        <a:p>
          <a:pPr algn="just"/>
          <a:endParaRPr lang="es-ES"/>
        </a:p>
      </dgm:t>
    </dgm:pt>
    <dgm:pt modelId="{AD7A51FF-7551-4229-A0F5-2703CC7A7B9E}">
      <dgm:prSet custT="1"/>
      <dgm:spPr/>
      <dgm:t>
        <a:bodyPr/>
        <a:lstStyle/>
        <a:p>
          <a:pPr algn="just" rtl="0"/>
          <a:r>
            <a:rPr lang="es-ES" sz="2800" smtClean="0"/>
            <a:t>Su propósito es traducir la información del protocolo utilizado en una red al protocolo usado en la red de destino. </a:t>
          </a:r>
          <a:endParaRPr lang="es-ES" sz="2800"/>
        </a:p>
      </dgm:t>
    </dgm:pt>
    <dgm:pt modelId="{21E1673E-F4B7-403F-BAEE-5FD4A3E197CE}" type="parTrans" cxnId="{80D346B5-0CC5-486E-ADEE-13CB28941D27}">
      <dgm:prSet/>
      <dgm:spPr/>
      <dgm:t>
        <a:bodyPr/>
        <a:lstStyle/>
        <a:p>
          <a:pPr algn="just"/>
          <a:endParaRPr lang="es-ES"/>
        </a:p>
      </dgm:t>
    </dgm:pt>
    <dgm:pt modelId="{E4A9D3BD-23E9-4F1F-A962-2C989D620FFF}" type="sibTrans" cxnId="{80D346B5-0CC5-486E-ADEE-13CB28941D27}">
      <dgm:prSet/>
      <dgm:spPr/>
      <dgm:t>
        <a:bodyPr/>
        <a:lstStyle/>
        <a:p>
          <a:pPr algn="just"/>
          <a:endParaRPr lang="es-ES"/>
        </a:p>
      </dgm:t>
    </dgm:pt>
    <dgm:pt modelId="{E0A3FDE9-B0F1-4C1E-8802-D58FDC21F7E5}" type="pres">
      <dgm:prSet presAssocID="{E60925E5-7A51-4BF8-A5C6-55E541EFFC6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DB9D50DD-A589-4199-B3E5-BC2317EB2B6B}" type="pres">
      <dgm:prSet presAssocID="{C42870BF-3ECB-4531-99DC-51479A5EB8DE}" presName="parentText" presStyleLbl="node1" presStyleIdx="0" presStyleCnt="2" custLinFactY="-5639" custLinFactNeighborX="1001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BB39F7B-C4A0-4297-A813-332033259735}" type="pres">
      <dgm:prSet presAssocID="{92C661AB-6D5C-4941-BC34-AD8F9829C40F}" presName="spacer" presStyleCnt="0"/>
      <dgm:spPr/>
    </dgm:pt>
    <dgm:pt modelId="{3E95063C-A188-429D-80F6-F30995BFDAA9}" type="pres">
      <dgm:prSet presAssocID="{AD7A51FF-7551-4229-A0F5-2703CC7A7B9E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19287460-DE79-4258-858A-A7D81077DF97}" type="presOf" srcId="{C42870BF-3ECB-4531-99DC-51479A5EB8DE}" destId="{DB9D50DD-A589-4199-B3E5-BC2317EB2B6B}" srcOrd="0" destOrd="0" presId="urn:microsoft.com/office/officeart/2005/8/layout/vList2"/>
    <dgm:cxn modelId="{80D346B5-0CC5-486E-ADEE-13CB28941D27}" srcId="{E60925E5-7A51-4BF8-A5C6-55E541EFFC6A}" destId="{AD7A51FF-7551-4229-A0F5-2703CC7A7B9E}" srcOrd="1" destOrd="0" parTransId="{21E1673E-F4B7-403F-BAEE-5FD4A3E197CE}" sibTransId="{E4A9D3BD-23E9-4F1F-A962-2C989D620FFF}"/>
    <dgm:cxn modelId="{70A83054-AFCC-4920-8E69-18BB7DAFAC85}" type="presOf" srcId="{AD7A51FF-7551-4229-A0F5-2703CC7A7B9E}" destId="{3E95063C-A188-429D-80F6-F30995BFDAA9}" srcOrd="0" destOrd="0" presId="urn:microsoft.com/office/officeart/2005/8/layout/vList2"/>
    <dgm:cxn modelId="{5F8C41F5-01D9-4FB6-BE03-1A7F14EA6DE6}" srcId="{E60925E5-7A51-4BF8-A5C6-55E541EFFC6A}" destId="{C42870BF-3ECB-4531-99DC-51479A5EB8DE}" srcOrd="0" destOrd="0" parTransId="{40782F7A-461F-4725-913F-B005F6729661}" sibTransId="{92C661AB-6D5C-4941-BC34-AD8F9829C40F}"/>
    <dgm:cxn modelId="{A1B07B41-0651-40BA-AE02-95E8987391E1}" type="presOf" srcId="{E60925E5-7A51-4BF8-A5C6-55E541EFFC6A}" destId="{E0A3FDE9-B0F1-4C1E-8802-D58FDC21F7E5}" srcOrd="0" destOrd="0" presId="urn:microsoft.com/office/officeart/2005/8/layout/vList2"/>
    <dgm:cxn modelId="{F3203172-EE5C-4955-BB03-906FFE6965F5}" type="presParOf" srcId="{E0A3FDE9-B0F1-4C1E-8802-D58FDC21F7E5}" destId="{DB9D50DD-A589-4199-B3E5-BC2317EB2B6B}" srcOrd="0" destOrd="0" presId="urn:microsoft.com/office/officeart/2005/8/layout/vList2"/>
    <dgm:cxn modelId="{8ACCB3CA-F67A-480E-B014-CB2ADE571FE3}" type="presParOf" srcId="{E0A3FDE9-B0F1-4C1E-8802-D58FDC21F7E5}" destId="{9BB39F7B-C4A0-4297-A813-332033259735}" srcOrd="1" destOrd="0" presId="urn:microsoft.com/office/officeart/2005/8/layout/vList2"/>
    <dgm:cxn modelId="{E1EBD340-36E2-469E-8B65-C2EE78F64344}" type="presParOf" srcId="{E0A3FDE9-B0F1-4C1E-8802-D58FDC21F7E5}" destId="{3E95063C-A188-429D-80F6-F30995BFDAA9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9849D32-5797-4D6D-A30B-A818C00F4BD8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s-ES"/>
        </a:p>
      </dgm:t>
    </dgm:pt>
    <dgm:pt modelId="{DE6D386D-908B-48F0-808A-BB8AE5D35275}">
      <dgm:prSet custT="1"/>
      <dgm:spPr/>
      <dgm:t>
        <a:bodyPr/>
        <a:lstStyle/>
        <a:p>
          <a:pPr algn="just" rtl="0"/>
          <a:r>
            <a:rPr lang="es-ES" sz="2400" dirty="0" smtClean="0"/>
            <a:t>Es un </a:t>
          </a:r>
          <a:r>
            <a:rPr lang="es-ES" sz="2400" i="1" dirty="0" smtClean="0"/>
            <a:t>puente</a:t>
          </a:r>
          <a:r>
            <a:rPr lang="es-ES" sz="2400" dirty="0" smtClean="0"/>
            <a:t>. Cuando hablamos de un </a:t>
          </a:r>
          <a:r>
            <a:rPr lang="es-ES" sz="2400" dirty="0" err="1" smtClean="0"/>
            <a:t>Switch</a:t>
          </a:r>
          <a:r>
            <a:rPr lang="es-ES" sz="2400" dirty="0" smtClean="0"/>
            <a:t> lo haremos refiriéndonos a uno de nivel 2, es decir, perteneciente a la capa Enlace de Datos. </a:t>
          </a:r>
          <a:endParaRPr lang="es-ES" sz="2400" dirty="0"/>
        </a:p>
      </dgm:t>
    </dgm:pt>
    <dgm:pt modelId="{E94BE18F-F19D-4B84-AD85-3B4CFD8F38B6}" type="parTrans" cxnId="{8186C264-31E0-4CC2-AC6D-BC483C87B459}">
      <dgm:prSet/>
      <dgm:spPr/>
      <dgm:t>
        <a:bodyPr/>
        <a:lstStyle/>
        <a:p>
          <a:pPr algn="just"/>
          <a:endParaRPr lang="es-ES" sz="2400"/>
        </a:p>
      </dgm:t>
    </dgm:pt>
    <dgm:pt modelId="{C3817174-AEFE-47DF-A30D-4032BA0288F3}" type="sibTrans" cxnId="{8186C264-31E0-4CC2-AC6D-BC483C87B459}">
      <dgm:prSet/>
      <dgm:spPr/>
      <dgm:t>
        <a:bodyPr/>
        <a:lstStyle/>
        <a:p>
          <a:pPr algn="just"/>
          <a:endParaRPr lang="es-ES" sz="2400"/>
        </a:p>
      </dgm:t>
    </dgm:pt>
    <dgm:pt modelId="{926B51C0-2A6E-44DE-B961-69D3631038AD}">
      <dgm:prSet custT="1"/>
      <dgm:spPr/>
      <dgm:t>
        <a:bodyPr/>
        <a:lstStyle/>
        <a:p>
          <a:pPr algn="just" rtl="0"/>
          <a:r>
            <a:rPr lang="es-ES" sz="2400" smtClean="0"/>
            <a:t>Normalmente un switch de este tipo no tiene ningún tipo de gestión, es decir, no se puede acceder a él. </a:t>
          </a:r>
          <a:endParaRPr lang="es-ES" sz="2400"/>
        </a:p>
      </dgm:t>
    </dgm:pt>
    <dgm:pt modelId="{953DB85E-5F63-414A-82C3-690747B53AA5}" type="parTrans" cxnId="{8B2B71AA-9712-4B00-93EE-DDF0D9235800}">
      <dgm:prSet/>
      <dgm:spPr/>
      <dgm:t>
        <a:bodyPr/>
        <a:lstStyle/>
        <a:p>
          <a:pPr algn="just"/>
          <a:endParaRPr lang="es-ES" sz="2400"/>
        </a:p>
      </dgm:t>
    </dgm:pt>
    <dgm:pt modelId="{3C468047-51DE-4D61-817F-C4FE0FDF57A7}" type="sibTrans" cxnId="{8B2B71AA-9712-4B00-93EE-DDF0D9235800}">
      <dgm:prSet/>
      <dgm:spPr/>
      <dgm:t>
        <a:bodyPr/>
        <a:lstStyle/>
        <a:p>
          <a:pPr algn="just"/>
          <a:endParaRPr lang="es-ES" sz="2400"/>
        </a:p>
      </dgm:t>
    </dgm:pt>
    <dgm:pt modelId="{EE77750B-EEE3-4260-8003-B24CF9C156ED}">
      <dgm:prSet custT="1"/>
      <dgm:spPr/>
      <dgm:t>
        <a:bodyPr/>
        <a:lstStyle/>
        <a:p>
          <a:pPr algn="just" rtl="0"/>
          <a:r>
            <a:rPr lang="es-ES" sz="2400" smtClean="0"/>
            <a:t>Sólo algunos switch tienen algún tipo de gestión pero suele ser algo muy simple.</a:t>
          </a:r>
          <a:endParaRPr lang="es-ES" sz="2400"/>
        </a:p>
      </dgm:t>
    </dgm:pt>
    <dgm:pt modelId="{82BB750B-603D-4439-82C9-7D600F8B7020}" type="parTrans" cxnId="{8E53DD70-0A95-4839-AC93-9D2367E497E9}">
      <dgm:prSet/>
      <dgm:spPr/>
      <dgm:t>
        <a:bodyPr/>
        <a:lstStyle/>
        <a:p>
          <a:pPr algn="just"/>
          <a:endParaRPr lang="es-ES" sz="2400"/>
        </a:p>
      </dgm:t>
    </dgm:pt>
    <dgm:pt modelId="{DC23D4D1-859D-45B3-9220-2C3A035529E4}" type="sibTrans" cxnId="{8E53DD70-0A95-4839-AC93-9D2367E497E9}">
      <dgm:prSet/>
      <dgm:spPr/>
      <dgm:t>
        <a:bodyPr/>
        <a:lstStyle/>
        <a:p>
          <a:pPr algn="just"/>
          <a:endParaRPr lang="es-ES" sz="2400"/>
        </a:p>
      </dgm:t>
    </dgm:pt>
    <dgm:pt modelId="{7605E991-EDA3-47A2-92C0-5E71FB5A5F09}">
      <dgm:prSet custT="1"/>
      <dgm:spPr/>
      <dgm:t>
        <a:bodyPr/>
        <a:lstStyle/>
        <a:p>
          <a:pPr algn="just" rtl="0"/>
          <a:r>
            <a:rPr lang="es-ES" sz="2400" smtClean="0"/>
            <a:t>El SWITCH conoce los ordenadores que tiene conectados a cada uno de sus puertos (enchufes)</a:t>
          </a:r>
          <a:endParaRPr lang="es-ES" sz="2400"/>
        </a:p>
      </dgm:t>
    </dgm:pt>
    <dgm:pt modelId="{39965C43-A1CB-4467-92E5-30AFA098B173}" type="parTrans" cxnId="{E4C6E0C3-3F2A-436D-B2FA-62DBE8E9894A}">
      <dgm:prSet/>
      <dgm:spPr/>
      <dgm:t>
        <a:bodyPr/>
        <a:lstStyle/>
        <a:p>
          <a:pPr algn="just"/>
          <a:endParaRPr lang="es-ES" sz="2400"/>
        </a:p>
      </dgm:t>
    </dgm:pt>
    <dgm:pt modelId="{A6056AA4-FEA5-444D-8714-B7B0C304FCB2}" type="sibTrans" cxnId="{E4C6E0C3-3F2A-436D-B2FA-62DBE8E9894A}">
      <dgm:prSet/>
      <dgm:spPr/>
      <dgm:t>
        <a:bodyPr/>
        <a:lstStyle/>
        <a:p>
          <a:pPr algn="just"/>
          <a:endParaRPr lang="es-ES" sz="2400"/>
        </a:p>
      </dgm:t>
    </dgm:pt>
    <dgm:pt modelId="{1043B174-552B-400C-A887-A5B271ABCF41}" type="pres">
      <dgm:prSet presAssocID="{69849D32-5797-4D6D-A30B-A818C00F4BD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0EC63978-8B08-4CA4-929A-2A1DD305A903}" type="pres">
      <dgm:prSet presAssocID="{DE6D386D-908B-48F0-808A-BB8AE5D35275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F0E4AA6-C063-427D-9709-0B7D1D988C4E}" type="pres">
      <dgm:prSet presAssocID="{C3817174-AEFE-47DF-A30D-4032BA0288F3}" presName="spacer" presStyleCnt="0"/>
      <dgm:spPr/>
    </dgm:pt>
    <dgm:pt modelId="{33B3A066-49FB-4407-8237-2D29DFB8CF70}" type="pres">
      <dgm:prSet presAssocID="{926B51C0-2A6E-44DE-B961-69D3631038AD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C294D38-3BF3-4411-80E1-CB209D8097CA}" type="pres">
      <dgm:prSet presAssocID="{3C468047-51DE-4D61-817F-C4FE0FDF57A7}" presName="spacer" presStyleCnt="0"/>
      <dgm:spPr/>
    </dgm:pt>
    <dgm:pt modelId="{B313D4B2-CE91-4381-A033-80AB824B1566}" type="pres">
      <dgm:prSet presAssocID="{EE77750B-EEE3-4260-8003-B24CF9C156ED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0BA8D0F-D095-4FA6-BD7A-53043FF0878F}" type="pres">
      <dgm:prSet presAssocID="{DC23D4D1-859D-45B3-9220-2C3A035529E4}" presName="spacer" presStyleCnt="0"/>
      <dgm:spPr/>
    </dgm:pt>
    <dgm:pt modelId="{3F83C269-68C6-41ED-A989-ADF07A72991B}" type="pres">
      <dgm:prSet presAssocID="{7605E991-EDA3-47A2-92C0-5E71FB5A5F09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2BF906FD-3693-40D0-9B28-489E0C7AE660}" type="presOf" srcId="{926B51C0-2A6E-44DE-B961-69D3631038AD}" destId="{33B3A066-49FB-4407-8237-2D29DFB8CF70}" srcOrd="0" destOrd="0" presId="urn:microsoft.com/office/officeart/2005/8/layout/vList2"/>
    <dgm:cxn modelId="{E4C6E0C3-3F2A-436D-B2FA-62DBE8E9894A}" srcId="{69849D32-5797-4D6D-A30B-A818C00F4BD8}" destId="{7605E991-EDA3-47A2-92C0-5E71FB5A5F09}" srcOrd="3" destOrd="0" parTransId="{39965C43-A1CB-4467-92E5-30AFA098B173}" sibTransId="{A6056AA4-FEA5-444D-8714-B7B0C304FCB2}"/>
    <dgm:cxn modelId="{90F60757-C947-4788-AEF2-779909224D41}" type="presOf" srcId="{7605E991-EDA3-47A2-92C0-5E71FB5A5F09}" destId="{3F83C269-68C6-41ED-A989-ADF07A72991B}" srcOrd="0" destOrd="0" presId="urn:microsoft.com/office/officeart/2005/8/layout/vList2"/>
    <dgm:cxn modelId="{8E53DD70-0A95-4839-AC93-9D2367E497E9}" srcId="{69849D32-5797-4D6D-A30B-A818C00F4BD8}" destId="{EE77750B-EEE3-4260-8003-B24CF9C156ED}" srcOrd="2" destOrd="0" parTransId="{82BB750B-603D-4439-82C9-7D600F8B7020}" sibTransId="{DC23D4D1-859D-45B3-9220-2C3A035529E4}"/>
    <dgm:cxn modelId="{8B2B71AA-9712-4B00-93EE-DDF0D9235800}" srcId="{69849D32-5797-4D6D-A30B-A818C00F4BD8}" destId="{926B51C0-2A6E-44DE-B961-69D3631038AD}" srcOrd="1" destOrd="0" parTransId="{953DB85E-5F63-414A-82C3-690747B53AA5}" sibTransId="{3C468047-51DE-4D61-817F-C4FE0FDF57A7}"/>
    <dgm:cxn modelId="{5A3F9F0C-DA23-4E1D-8860-E086988AB062}" type="presOf" srcId="{DE6D386D-908B-48F0-808A-BB8AE5D35275}" destId="{0EC63978-8B08-4CA4-929A-2A1DD305A903}" srcOrd="0" destOrd="0" presId="urn:microsoft.com/office/officeart/2005/8/layout/vList2"/>
    <dgm:cxn modelId="{8186C264-31E0-4CC2-AC6D-BC483C87B459}" srcId="{69849D32-5797-4D6D-A30B-A818C00F4BD8}" destId="{DE6D386D-908B-48F0-808A-BB8AE5D35275}" srcOrd="0" destOrd="0" parTransId="{E94BE18F-F19D-4B84-AD85-3B4CFD8F38B6}" sibTransId="{C3817174-AEFE-47DF-A30D-4032BA0288F3}"/>
    <dgm:cxn modelId="{3F462FE4-0FCF-4AB1-AF7B-D2B5E428832F}" type="presOf" srcId="{EE77750B-EEE3-4260-8003-B24CF9C156ED}" destId="{B313D4B2-CE91-4381-A033-80AB824B1566}" srcOrd="0" destOrd="0" presId="urn:microsoft.com/office/officeart/2005/8/layout/vList2"/>
    <dgm:cxn modelId="{47E3FCF2-7636-4CD8-AF73-30BDB65915F1}" type="presOf" srcId="{69849D32-5797-4D6D-A30B-A818C00F4BD8}" destId="{1043B174-552B-400C-A887-A5B271ABCF41}" srcOrd="0" destOrd="0" presId="urn:microsoft.com/office/officeart/2005/8/layout/vList2"/>
    <dgm:cxn modelId="{28B45B9C-BE0B-412C-B562-4BCFB4DD45FF}" type="presParOf" srcId="{1043B174-552B-400C-A887-A5B271ABCF41}" destId="{0EC63978-8B08-4CA4-929A-2A1DD305A903}" srcOrd="0" destOrd="0" presId="urn:microsoft.com/office/officeart/2005/8/layout/vList2"/>
    <dgm:cxn modelId="{0F353D09-9E72-43BB-8B68-1B379B9D1E28}" type="presParOf" srcId="{1043B174-552B-400C-A887-A5B271ABCF41}" destId="{2F0E4AA6-C063-427D-9709-0B7D1D988C4E}" srcOrd="1" destOrd="0" presId="urn:microsoft.com/office/officeart/2005/8/layout/vList2"/>
    <dgm:cxn modelId="{1ED32DC1-0EEF-4824-B5C2-B0D3295AEDDB}" type="presParOf" srcId="{1043B174-552B-400C-A887-A5B271ABCF41}" destId="{33B3A066-49FB-4407-8237-2D29DFB8CF70}" srcOrd="2" destOrd="0" presId="urn:microsoft.com/office/officeart/2005/8/layout/vList2"/>
    <dgm:cxn modelId="{75E36392-25B4-4F56-A865-1A16BC2DD09F}" type="presParOf" srcId="{1043B174-552B-400C-A887-A5B271ABCF41}" destId="{AC294D38-3BF3-4411-80E1-CB209D8097CA}" srcOrd="3" destOrd="0" presId="urn:microsoft.com/office/officeart/2005/8/layout/vList2"/>
    <dgm:cxn modelId="{A1F939BA-1CFA-4D72-ABA2-9659A3BF8CC6}" type="presParOf" srcId="{1043B174-552B-400C-A887-A5B271ABCF41}" destId="{B313D4B2-CE91-4381-A033-80AB824B1566}" srcOrd="4" destOrd="0" presId="urn:microsoft.com/office/officeart/2005/8/layout/vList2"/>
    <dgm:cxn modelId="{77B8878D-CE06-4538-9E3D-F8A4E5358FD9}" type="presParOf" srcId="{1043B174-552B-400C-A887-A5B271ABCF41}" destId="{80BA8D0F-D095-4FA6-BD7A-53043FF0878F}" srcOrd="5" destOrd="0" presId="urn:microsoft.com/office/officeart/2005/8/layout/vList2"/>
    <dgm:cxn modelId="{5E26FBC6-FFA7-4B89-91F2-A086EAB6E09F}" type="presParOf" srcId="{1043B174-552B-400C-A887-A5B271ABCF41}" destId="{3F83C269-68C6-41ED-A989-ADF07A72991B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6BC6CB59-75C0-41AC-857D-4E6370F66C6C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6078A909-2DFB-4E18-A554-E573ECCE49D5}">
      <dgm:prSet custT="1"/>
      <dgm:spPr/>
      <dgm:t>
        <a:bodyPr/>
        <a:lstStyle/>
        <a:p>
          <a:pPr algn="just" rtl="0"/>
          <a:r>
            <a:rPr lang="es-ES" sz="2400" dirty="0" smtClean="0"/>
            <a:t>	Como sugiere el nombre, un </a:t>
          </a:r>
          <a:r>
            <a:rPr lang="es-ES" sz="2400" dirty="0" err="1" smtClean="0"/>
            <a:t>bruoter</a:t>
          </a:r>
          <a:r>
            <a:rPr lang="es-ES" sz="2400" dirty="0" smtClean="0"/>
            <a:t> (bridge/</a:t>
          </a:r>
          <a:r>
            <a:rPr lang="es-ES" sz="2400" dirty="0" err="1" smtClean="0"/>
            <a:t>router</a:t>
          </a:r>
          <a:r>
            <a:rPr lang="es-ES" sz="2400" dirty="0" smtClean="0"/>
            <a:t>) es un conector que ayuda a transferir la información entre redes y que combina simultáneamente las funciones de bridge y </a:t>
          </a:r>
          <a:r>
            <a:rPr lang="es-ES" sz="2400" dirty="0" err="1" smtClean="0"/>
            <a:t>router</a:t>
          </a:r>
          <a:r>
            <a:rPr lang="es-ES" sz="2400" dirty="0" smtClean="0"/>
            <a:t>, y que elige “la mejor solución de los dos”.</a:t>
          </a:r>
          <a:endParaRPr lang="es-ES" sz="2400" dirty="0"/>
        </a:p>
      </dgm:t>
    </dgm:pt>
    <dgm:pt modelId="{0AC783D7-2E37-42B2-BBA6-34D78C504876}" type="parTrans" cxnId="{D0CFF965-5CDD-4FEB-829E-B54FB30840E0}">
      <dgm:prSet/>
      <dgm:spPr/>
      <dgm:t>
        <a:bodyPr/>
        <a:lstStyle/>
        <a:p>
          <a:pPr algn="just"/>
          <a:endParaRPr lang="es-ES" sz="2400"/>
        </a:p>
      </dgm:t>
    </dgm:pt>
    <dgm:pt modelId="{E7B34D4A-F739-49F2-94DE-1AF3336F91EC}" type="sibTrans" cxnId="{D0CFF965-5CDD-4FEB-829E-B54FB30840E0}">
      <dgm:prSet/>
      <dgm:spPr/>
      <dgm:t>
        <a:bodyPr/>
        <a:lstStyle/>
        <a:p>
          <a:pPr algn="just"/>
          <a:endParaRPr lang="es-ES" sz="2400"/>
        </a:p>
      </dgm:t>
    </dgm:pt>
    <dgm:pt modelId="{61F0B563-445D-4347-ABFC-4163D6C9974C}">
      <dgm:prSet custT="1"/>
      <dgm:spPr/>
      <dgm:t>
        <a:bodyPr/>
        <a:lstStyle/>
        <a:p>
          <a:pPr algn="just" rtl="0"/>
          <a:r>
            <a:rPr lang="es-ES" sz="2400" dirty="0" smtClean="0"/>
            <a:t>	Los </a:t>
          </a:r>
          <a:r>
            <a:rPr lang="es-ES" sz="2400" dirty="0" err="1" smtClean="0"/>
            <a:t>Brouters</a:t>
          </a:r>
          <a:r>
            <a:rPr lang="es-ES" sz="2400" dirty="0" smtClean="0"/>
            <a:t> trabajan como </a:t>
          </a:r>
          <a:r>
            <a:rPr lang="es-ES" sz="2400" dirty="0" err="1" smtClean="0"/>
            <a:t>router</a:t>
          </a:r>
          <a:r>
            <a:rPr lang="es-ES" sz="2400" dirty="0" smtClean="0"/>
            <a:t> con los protocolos </a:t>
          </a:r>
          <a:r>
            <a:rPr lang="es-ES" sz="2400" dirty="0" err="1" smtClean="0"/>
            <a:t>encaminables</a:t>
          </a:r>
          <a:r>
            <a:rPr lang="es-ES" sz="2400" dirty="0" smtClean="0"/>
            <a:t> y como bridge con los que no lo son. Tratan estas funciones independientemente y proporcionan soporte de hardware para ambo</a:t>
          </a:r>
          <a:endParaRPr lang="es-ES" sz="2400" dirty="0"/>
        </a:p>
      </dgm:t>
    </dgm:pt>
    <dgm:pt modelId="{18BE8E86-9690-427F-AEC4-F7D89882D23C}" type="parTrans" cxnId="{211DE96A-82EF-4277-BA81-A641806C0AE9}">
      <dgm:prSet/>
      <dgm:spPr/>
      <dgm:t>
        <a:bodyPr/>
        <a:lstStyle/>
        <a:p>
          <a:pPr algn="just"/>
          <a:endParaRPr lang="es-ES" sz="2400"/>
        </a:p>
      </dgm:t>
    </dgm:pt>
    <dgm:pt modelId="{309F2831-1073-4FD6-A9FB-8DA586DEE1E9}" type="sibTrans" cxnId="{211DE96A-82EF-4277-BA81-A641806C0AE9}">
      <dgm:prSet/>
      <dgm:spPr/>
      <dgm:t>
        <a:bodyPr/>
        <a:lstStyle/>
        <a:p>
          <a:pPr algn="just"/>
          <a:endParaRPr lang="es-ES" sz="2400"/>
        </a:p>
      </dgm:t>
    </dgm:pt>
    <dgm:pt modelId="{630F2763-8160-43A1-86A6-96F3FC2BABCE}" type="pres">
      <dgm:prSet presAssocID="{6BC6CB59-75C0-41AC-857D-4E6370F66C6C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ES"/>
        </a:p>
      </dgm:t>
    </dgm:pt>
    <dgm:pt modelId="{8BDBEBFD-05E2-4D3A-BC36-D502676DCB58}" type="pres">
      <dgm:prSet presAssocID="{6078A909-2DFB-4E18-A554-E573ECCE49D5}" presName="thickLine" presStyleLbl="alignNode1" presStyleIdx="0" presStyleCnt="2"/>
      <dgm:spPr/>
    </dgm:pt>
    <dgm:pt modelId="{BFDD5A44-1BCA-48E3-8CEE-8F9F3835D69B}" type="pres">
      <dgm:prSet presAssocID="{6078A909-2DFB-4E18-A554-E573ECCE49D5}" presName="horz1" presStyleCnt="0"/>
      <dgm:spPr/>
    </dgm:pt>
    <dgm:pt modelId="{ED406267-01AF-4E05-95E8-1392B6B1799E}" type="pres">
      <dgm:prSet presAssocID="{6078A909-2DFB-4E18-A554-E573ECCE49D5}" presName="tx1" presStyleLbl="revTx" presStyleIdx="0" presStyleCnt="2"/>
      <dgm:spPr/>
      <dgm:t>
        <a:bodyPr/>
        <a:lstStyle/>
        <a:p>
          <a:endParaRPr lang="es-ES"/>
        </a:p>
      </dgm:t>
    </dgm:pt>
    <dgm:pt modelId="{D78B0B8B-B820-4514-A375-0DF197ACBAD9}" type="pres">
      <dgm:prSet presAssocID="{6078A909-2DFB-4E18-A554-E573ECCE49D5}" presName="vert1" presStyleCnt="0"/>
      <dgm:spPr/>
    </dgm:pt>
    <dgm:pt modelId="{E088274D-11C3-4087-B2BF-9C10F2463C7E}" type="pres">
      <dgm:prSet presAssocID="{61F0B563-445D-4347-ABFC-4163D6C9974C}" presName="thickLine" presStyleLbl="alignNode1" presStyleIdx="1" presStyleCnt="2"/>
      <dgm:spPr/>
    </dgm:pt>
    <dgm:pt modelId="{537D48A2-00FB-46E4-BD74-A6FF1AD91547}" type="pres">
      <dgm:prSet presAssocID="{61F0B563-445D-4347-ABFC-4163D6C9974C}" presName="horz1" presStyleCnt="0"/>
      <dgm:spPr/>
    </dgm:pt>
    <dgm:pt modelId="{3351C6B0-1D00-4A40-86D7-D7F946751275}" type="pres">
      <dgm:prSet presAssocID="{61F0B563-445D-4347-ABFC-4163D6C9974C}" presName="tx1" presStyleLbl="revTx" presStyleIdx="1" presStyleCnt="2"/>
      <dgm:spPr/>
      <dgm:t>
        <a:bodyPr/>
        <a:lstStyle/>
        <a:p>
          <a:endParaRPr lang="es-ES"/>
        </a:p>
      </dgm:t>
    </dgm:pt>
    <dgm:pt modelId="{0DD78C5C-C73E-47E0-B5E8-0A1989C859A8}" type="pres">
      <dgm:prSet presAssocID="{61F0B563-445D-4347-ABFC-4163D6C9974C}" presName="vert1" presStyleCnt="0"/>
      <dgm:spPr/>
    </dgm:pt>
  </dgm:ptLst>
  <dgm:cxnLst>
    <dgm:cxn modelId="{9E1E5B24-228D-48B4-92F2-1979A9955475}" type="presOf" srcId="{61F0B563-445D-4347-ABFC-4163D6C9974C}" destId="{3351C6B0-1D00-4A40-86D7-D7F946751275}" srcOrd="0" destOrd="0" presId="urn:microsoft.com/office/officeart/2008/layout/LinedList"/>
    <dgm:cxn modelId="{9262F20D-828C-419A-A972-1BD1473471F1}" type="presOf" srcId="{6BC6CB59-75C0-41AC-857D-4E6370F66C6C}" destId="{630F2763-8160-43A1-86A6-96F3FC2BABCE}" srcOrd="0" destOrd="0" presId="urn:microsoft.com/office/officeart/2008/layout/LinedList"/>
    <dgm:cxn modelId="{211DE96A-82EF-4277-BA81-A641806C0AE9}" srcId="{6BC6CB59-75C0-41AC-857D-4E6370F66C6C}" destId="{61F0B563-445D-4347-ABFC-4163D6C9974C}" srcOrd="1" destOrd="0" parTransId="{18BE8E86-9690-427F-AEC4-F7D89882D23C}" sibTransId="{309F2831-1073-4FD6-A9FB-8DA586DEE1E9}"/>
    <dgm:cxn modelId="{D0CFF965-5CDD-4FEB-829E-B54FB30840E0}" srcId="{6BC6CB59-75C0-41AC-857D-4E6370F66C6C}" destId="{6078A909-2DFB-4E18-A554-E573ECCE49D5}" srcOrd="0" destOrd="0" parTransId="{0AC783D7-2E37-42B2-BBA6-34D78C504876}" sibTransId="{E7B34D4A-F739-49F2-94DE-1AF3336F91EC}"/>
    <dgm:cxn modelId="{7F699F84-A2FB-4FBF-B725-9151F7B81BCA}" type="presOf" srcId="{6078A909-2DFB-4E18-A554-E573ECCE49D5}" destId="{ED406267-01AF-4E05-95E8-1392B6B1799E}" srcOrd="0" destOrd="0" presId="urn:microsoft.com/office/officeart/2008/layout/LinedList"/>
    <dgm:cxn modelId="{0B0C4DAA-BE2A-47EF-A0F7-E6CB2FDEE884}" type="presParOf" srcId="{630F2763-8160-43A1-86A6-96F3FC2BABCE}" destId="{8BDBEBFD-05E2-4D3A-BC36-D502676DCB58}" srcOrd="0" destOrd="0" presId="urn:microsoft.com/office/officeart/2008/layout/LinedList"/>
    <dgm:cxn modelId="{247B51AF-78A3-4DB4-840A-E3EF00B8B52E}" type="presParOf" srcId="{630F2763-8160-43A1-86A6-96F3FC2BABCE}" destId="{BFDD5A44-1BCA-48E3-8CEE-8F9F3835D69B}" srcOrd="1" destOrd="0" presId="urn:microsoft.com/office/officeart/2008/layout/LinedList"/>
    <dgm:cxn modelId="{794C2BFF-ED35-4E67-9E1B-274984C41666}" type="presParOf" srcId="{BFDD5A44-1BCA-48E3-8CEE-8F9F3835D69B}" destId="{ED406267-01AF-4E05-95E8-1392B6B1799E}" srcOrd="0" destOrd="0" presId="urn:microsoft.com/office/officeart/2008/layout/LinedList"/>
    <dgm:cxn modelId="{1C200CDD-D087-41C2-8861-F11A94CFE040}" type="presParOf" srcId="{BFDD5A44-1BCA-48E3-8CEE-8F9F3835D69B}" destId="{D78B0B8B-B820-4514-A375-0DF197ACBAD9}" srcOrd="1" destOrd="0" presId="urn:microsoft.com/office/officeart/2008/layout/LinedList"/>
    <dgm:cxn modelId="{A52FFB29-77DF-4EF4-B8DF-3CDE76055418}" type="presParOf" srcId="{630F2763-8160-43A1-86A6-96F3FC2BABCE}" destId="{E088274D-11C3-4087-B2BF-9C10F2463C7E}" srcOrd="2" destOrd="0" presId="urn:microsoft.com/office/officeart/2008/layout/LinedList"/>
    <dgm:cxn modelId="{2198E037-32D0-4F60-9084-1FA48CEC5FA6}" type="presParOf" srcId="{630F2763-8160-43A1-86A6-96F3FC2BABCE}" destId="{537D48A2-00FB-46E4-BD74-A6FF1AD91547}" srcOrd="3" destOrd="0" presId="urn:microsoft.com/office/officeart/2008/layout/LinedList"/>
    <dgm:cxn modelId="{7B0847C9-53F1-41B6-AD03-5FDE425809AC}" type="presParOf" srcId="{537D48A2-00FB-46E4-BD74-A6FF1AD91547}" destId="{3351C6B0-1D00-4A40-86D7-D7F946751275}" srcOrd="0" destOrd="0" presId="urn:microsoft.com/office/officeart/2008/layout/LinedList"/>
    <dgm:cxn modelId="{75BEF670-E537-4A78-99FF-272498C055EA}" type="presParOf" srcId="{537D48A2-00FB-46E4-BD74-A6FF1AD91547}" destId="{0DD78C5C-C73E-47E0-B5E8-0A1989C859A8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2D2D35BD-906A-4C1B-B7DA-9922DF2A92F4}" type="doc">
      <dgm:prSet loTypeId="urn:microsoft.com/office/officeart/2005/8/layout/venn1" loCatId="relationship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s-ES"/>
        </a:p>
      </dgm:t>
    </dgm:pt>
    <dgm:pt modelId="{0239A0EC-69EF-4866-A34C-C146BD2599F8}">
      <dgm:prSet/>
      <dgm:spPr/>
      <dgm:t>
        <a:bodyPr/>
        <a:lstStyle/>
        <a:p>
          <a:pPr rtl="0"/>
          <a:r>
            <a:rPr lang="es-ES" smtClean="0"/>
            <a:t>Un firewall o cortafuegos es un dispositivo de hardware o un software que nos permite gestionar y filtrar la totalidad de trafico entrante y saliente que hay entre 2 redes u ordenadores de una misma red.</a:t>
          </a:r>
          <a:endParaRPr lang="es-ES"/>
        </a:p>
      </dgm:t>
    </dgm:pt>
    <dgm:pt modelId="{78D58AE6-7687-4C81-A1D4-D5D40D7E981A}" type="parTrans" cxnId="{F1DCD5D5-0AF8-46AF-B250-8E8B27ECD2B1}">
      <dgm:prSet/>
      <dgm:spPr/>
      <dgm:t>
        <a:bodyPr/>
        <a:lstStyle/>
        <a:p>
          <a:endParaRPr lang="es-ES"/>
        </a:p>
      </dgm:t>
    </dgm:pt>
    <dgm:pt modelId="{30122F7C-DC49-46A7-9920-5D551EFF0712}" type="sibTrans" cxnId="{F1DCD5D5-0AF8-46AF-B250-8E8B27ECD2B1}">
      <dgm:prSet/>
      <dgm:spPr/>
      <dgm:t>
        <a:bodyPr/>
        <a:lstStyle/>
        <a:p>
          <a:endParaRPr lang="es-ES"/>
        </a:p>
      </dgm:t>
    </dgm:pt>
    <dgm:pt modelId="{E987070E-D87B-4AEF-8619-4C580C93DE80}">
      <dgm:prSet/>
      <dgm:spPr/>
      <dgm:t>
        <a:bodyPr/>
        <a:lstStyle/>
        <a:p>
          <a:pPr rtl="0"/>
          <a:r>
            <a:rPr lang="es-ES" smtClean="0"/>
            <a:t>Si el tráfico entrante o saliente cumple con una serie de </a:t>
          </a:r>
          <a:r>
            <a:rPr lang="es-ES" b="1" smtClean="0"/>
            <a:t>Reglas</a:t>
          </a:r>
          <a:r>
            <a:rPr lang="es-ES" smtClean="0"/>
            <a:t> que nosotros podemos especificar, entonces el tráfico podrá acceder o salir de nuestra red u ordenador sin restricción alguna. En caso de no cumplir las reglas el tráfico entrante o saliente será bloqueado.</a:t>
          </a:r>
          <a:endParaRPr lang="es-ES"/>
        </a:p>
      </dgm:t>
    </dgm:pt>
    <dgm:pt modelId="{55BDDB73-40FB-494A-AAA1-8D4C34781738}" type="parTrans" cxnId="{17F58158-B234-4321-8671-542B9FD9A504}">
      <dgm:prSet/>
      <dgm:spPr/>
      <dgm:t>
        <a:bodyPr/>
        <a:lstStyle/>
        <a:p>
          <a:endParaRPr lang="es-ES"/>
        </a:p>
      </dgm:t>
    </dgm:pt>
    <dgm:pt modelId="{5B50E7ED-C3E8-4543-A386-93FDBE25B911}" type="sibTrans" cxnId="{17F58158-B234-4321-8671-542B9FD9A504}">
      <dgm:prSet/>
      <dgm:spPr/>
      <dgm:t>
        <a:bodyPr/>
        <a:lstStyle/>
        <a:p>
          <a:endParaRPr lang="es-ES"/>
        </a:p>
      </dgm:t>
    </dgm:pt>
    <dgm:pt modelId="{772441CC-EBA6-4B55-A9D3-EF1E814336D2}" type="pres">
      <dgm:prSet presAssocID="{2D2D35BD-906A-4C1B-B7DA-9922DF2A92F4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1EC2CD8A-56F1-4744-A384-BBD3713E85B0}" type="pres">
      <dgm:prSet presAssocID="{0239A0EC-69EF-4866-A34C-C146BD2599F8}" presName="circ1" presStyleLbl="vennNode1" presStyleIdx="0" presStyleCnt="2" custScaleX="97956" custScaleY="100547"/>
      <dgm:spPr/>
      <dgm:t>
        <a:bodyPr/>
        <a:lstStyle/>
        <a:p>
          <a:endParaRPr lang="es-ES"/>
        </a:p>
      </dgm:t>
    </dgm:pt>
    <dgm:pt modelId="{1B2D79B5-97A8-41E3-8277-8C2256F8158C}" type="pres">
      <dgm:prSet presAssocID="{0239A0EC-69EF-4866-A34C-C146BD2599F8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9082986-ACBC-4A07-B190-DF665BAF6C3F}" type="pres">
      <dgm:prSet presAssocID="{E987070E-D87B-4AEF-8619-4C580C93DE80}" presName="circ2" presStyleLbl="vennNode1" presStyleIdx="1" presStyleCnt="2"/>
      <dgm:spPr/>
      <dgm:t>
        <a:bodyPr/>
        <a:lstStyle/>
        <a:p>
          <a:endParaRPr lang="es-ES"/>
        </a:p>
      </dgm:t>
    </dgm:pt>
    <dgm:pt modelId="{2D7898A5-4165-4175-AA79-7B571D08423B}" type="pres">
      <dgm:prSet presAssocID="{E987070E-D87B-4AEF-8619-4C580C93DE80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AE50C3D9-951C-4575-8735-AA2A2255A9D5}" type="presOf" srcId="{E987070E-D87B-4AEF-8619-4C580C93DE80}" destId="{09082986-ACBC-4A07-B190-DF665BAF6C3F}" srcOrd="0" destOrd="0" presId="urn:microsoft.com/office/officeart/2005/8/layout/venn1"/>
    <dgm:cxn modelId="{61934FAA-BD98-4A6A-87FE-3E9F7F27839A}" type="presOf" srcId="{E987070E-D87B-4AEF-8619-4C580C93DE80}" destId="{2D7898A5-4165-4175-AA79-7B571D08423B}" srcOrd="1" destOrd="0" presId="urn:microsoft.com/office/officeart/2005/8/layout/venn1"/>
    <dgm:cxn modelId="{F1DCD5D5-0AF8-46AF-B250-8E8B27ECD2B1}" srcId="{2D2D35BD-906A-4C1B-B7DA-9922DF2A92F4}" destId="{0239A0EC-69EF-4866-A34C-C146BD2599F8}" srcOrd="0" destOrd="0" parTransId="{78D58AE6-7687-4C81-A1D4-D5D40D7E981A}" sibTransId="{30122F7C-DC49-46A7-9920-5D551EFF0712}"/>
    <dgm:cxn modelId="{17F58158-B234-4321-8671-542B9FD9A504}" srcId="{2D2D35BD-906A-4C1B-B7DA-9922DF2A92F4}" destId="{E987070E-D87B-4AEF-8619-4C580C93DE80}" srcOrd="1" destOrd="0" parTransId="{55BDDB73-40FB-494A-AAA1-8D4C34781738}" sibTransId="{5B50E7ED-C3E8-4543-A386-93FDBE25B911}"/>
    <dgm:cxn modelId="{8487010C-D8EC-4C73-9088-5C0E95608657}" type="presOf" srcId="{2D2D35BD-906A-4C1B-B7DA-9922DF2A92F4}" destId="{772441CC-EBA6-4B55-A9D3-EF1E814336D2}" srcOrd="0" destOrd="0" presId="urn:microsoft.com/office/officeart/2005/8/layout/venn1"/>
    <dgm:cxn modelId="{8830CCA9-2502-4672-A6CF-C4C85609157A}" type="presOf" srcId="{0239A0EC-69EF-4866-A34C-C146BD2599F8}" destId="{1EC2CD8A-56F1-4744-A384-BBD3713E85B0}" srcOrd="0" destOrd="0" presId="urn:microsoft.com/office/officeart/2005/8/layout/venn1"/>
    <dgm:cxn modelId="{B9F05189-5017-45C0-8130-DF1936E98737}" type="presOf" srcId="{0239A0EC-69EF-4866-A34C-C146BD2599F8}" destId="{1B2D79B5-97A8-41E3-8277-8C2256F8158C}" srcOrd="1" destOrd="0" presId="urn:microsoft.com/office/officeart/2005/8/layout/venn1"/>
    <dgm:cxn modelId="{AEBAE41A-3EF0-4100-A655-2BC8A6A2319C}" type="presParOf" srcId="{772441CC-EBA6-4B55-A9D3-EF1E814336D2}" destId="{1EC2CD8A-56F1-4744-A384-BBD3713E85B0}" srcOrd="0" destOrd="0" presId="urn:microsoft.com/office/officeart/2005/8/layout/venn1"/>
    <dgm:cxn modelId="{35DE560B-39F3-4979-8624-7A9259336B97}" type="presParOf" srcId="{772441CC-EBA6-4B55-A9D3-EF1E814336D2}" destId="{1B2D79B5-97A8-41E3-8277-8C2256F8158C}" srcOrd="1" destOrd="0" presId="urn:microsoft.com/office/officeart/2005/8/layout/venn1"/>
    <dgm:cxn modelId="{4532B149-A67A-44A9-8992-D4C95929DC94}" type="presParOf" srcId="{772441CC-EBA6-4B55-A9D3-EF1E814336D2}" destId="{09082986-ACBC-4A07-B190-DF665BAF6C3F}" srcOrd="2" destOrd="0" presId="urn:microsoft.com/office/officeart/2005/8/layout/venn1"/>
    <dgm:cxn modelId="{BCDF3341-B88F-4FB7-8FCD-49E6A5BF884F}" type="presParOf" srcId="{772441CC-EBA6-4B55-A9D3-EF1E814336D2}" destId="{2D7898A5-4165-4175-AA79-7B571D08423B}" srcOrd="3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4CF4485D-B855-4849-8CE3-499571465380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0F385DF1-2077-4B5F-8F36-D400DBFA2EC6}">
      <dgm:prSet custT="1"/>
      <dgm:spPr/>
      <dgm:t>
        <a:bodyPr/>
        <a:lstStyle/>
        <a:p>
          <a:pPr rtl="0"/>
          <a:r>
            <a:rPr lang="es-ES" sz="1400" smtClean="0"/>
            <a:t>Así por lo tanto queda claro que es altamente recomendable que todo el mundo utilice un firewall por los siguientes motivos:</a:t>
          </a:r>
          <a:endParaRPr lang="es-ES" sz="1400"/>
        </a:p>
      </dgm:t>
    </dgm:pt>
    <dgm:pt modelId="{70C160C5-16D2-4667-8CB7-16EBE926798A}" type="parTrans" cxnId="{D7CB222E-F679-4F5F-9B62-0747CF9479D5}">
      <dgm:prSet/>
      <dgm:spPr/>
      <dgm:t>
        <a:bodyPr/>
        <a:lstStyle/>
        <a:p>
          <a:endParaRPr lang="es-ES" sz="1400"/>
        </a:p>
      </dgm:t>
    </dgm:pt>
    <dgm:pt modelId="{8A616A2B-9BAF-4513-BACB-0E844128CF78}" type="sibTrans" cxnId="{D7CB222E-F679-4F5F-9B62-0747CF9479D5}">
      <dgm:prSet/>
      <dgm:spPr/>
      <dgm:t>
        <a:bodyPr/>
        <a:lstStyle/>
        <a:p>
          <a:endParaRPr lang="es-ES" sz="1400"/>
        </a:p>
      </dgm:t>
    </dgm:pt>
    <dgm:pt modelId="{444FD006-2423-443F-A451-5B4F29723550}">
      <dgm:prSet custT="1"/>
      <dgm:spPr/>
      <dgm:t>
        <a:bodyPr/>
        <a:lstStyle/>
        <a:p>
          <a:pPr rtl="0"/>
          <a:r>
            <a:rPr lang="es-ES" sz="1400" b="1" smtClean="0"/>
            <a:t>Preservar nuestra seguridad y privacidad</a:t>
          </a:r>
          <a:r>
            <a:rPr lang="es-ES" sz="1400" smtClean="0"/>
            <a:t>.</a:t>
          </a:r>
          <a:endParaRPr lang="es-ES" sz="1400"/>
        </a:p>
      </dgm:t>
    </dgm:pt>
    <dgm:pt modelId="{0B178EC8-6117-43B7-8315-9D86963160B2}" type="parTrans" cxnId="{6CAA83E6-962C-4223-9102-F4FBE884D76C}">
      <dgm:prSet/>
      <dgm:spPr/>
      <dgm:t>
        <a:bodyPr/>
        <a:lstStyle/>
        <a:p>
          <a:endParaRPr lang="es-ES" sz="1400"/>
        </a:p>
      </dgm:t>
    </dgm:pt>
    <dgm:pt modelId="{911ED852-07C6-4704-A9A7-690E3EBEC672}" type="sibTrans" cxnId="{6CAA83E6-962C-4223-9102-F4FBE884D76C}">
      <dgm:prSet/>
      <dgm:spPr/>
      <dgm:t>
        <a:bodyPr/>
        <a:lstStyle/>
        <a:p>
          <a:endParaRPr lang="es-ES" sz="1400"/>
        </a:p>
      </dgm:t>
    </dgm:pt>
    <dgm:pt modelId="{63EC8A4E-5729-4FEB-B666-A4E184B7740D}">
      <dgm:prSet custT="1"/>
      <dgm:spPr/>
      <dgm:t>
        <a:bodyPr/>
        <a:lstStyle/>
        <a:p>
          <a:pPr rtl="0"/>
          <a:r>
            <a:rPr lang="es-ES" sz="1400" smtClean="0"/>
            <a:t>Para </a:t>
          </a:r>
          <a:r>
            <a:rPr lang="es-ES" sz="1400" b="1" smtClean="0"/>
            <a:t>proteger nuestra red doméstica o empresarial</a:t>
          </a:r>
          <a:r>
            <a:rPr lang="es-ES" sz="1400" smtClean="0"/>
            <a:t>.</a:t>
          </a:r>
          <a:endParaRPr lang="es-ES" sz="1400"/>
        </a:p>
      </dgm:t>
    </dgm:pt>
    <dgm:pt modelId="{71F23707-4A45-48D1-BC10-3C7CAF68B925}" type="parTrans" cxnId="{0F0FE118-314D-4D94-ABA2-2BA871DACE2E}">
      <dgm:prSet/>
      <dgm:spPr/>
      <dgm:t>
        <a:bodyPr/>
        <a:lstStyle/>
        <a:p>
          <a:endParaRPr lang="es-ES" sz="1400"/>
        </a:p>
      </dgm:t>
    </dgm:pt>
    <dgm:pt modelId="{0722FA08-3B5E-42F0-9B90-FA1F16A67517}" type="sibTrans" cxnId="{0F0FE118-314D-4D94-ABA2-2BA871DACE2E}">
      <dgm:prSet/>
      <dgm:spPr/>
      <dgm:t>
        <a:bodyPr/>
        <a:lstStyle/>
        <a:p>
          <a:endParaRPr lang="es-ES" sz="1400"/>
        </a:p>
      </dgm:t>
    </dgm:pt>
    <dgm:pt modelId="{9A6EA017-42CA-4033-9888-774907CC1005}">
      <dgm:prSet custT="1"/>
      <dgm:spPr/>
      <dgm:t>
        <a:bodyPr/>
        <a:lstStyle/>
        <a:p>
          <a:pPr rtl="0"/>
          <a:r>
            <a:rPr lang="es-ES" sz="1400" smtClean="0"/>
            <a:t>Para </a:t>
          </a:r>
          <a:r>
            <a:rPr lang="es-ES" sz="1400" b="1" smtClean="0"/>
            <a:t>tener a salvo la información almacenada</a:t>
          </a:r>
          <a:r>
            <a:rPr lang="es-ES" sz="1400" smtClean="0"/>
            <a:t> en nuestra red, servidores u ordenadores.</a:t>
          </a:r>
          <a:endParaRPr lang="es-ES" sz="1400"/>
        </a:p>
      </dgm:t>
    </dgm:pt>
    <dgm:pt modelId="{27489F1B-9F85-493C-BA80-433467C6B676}" type="parTrans" cxnId="{41052580-1DE7-4D64-AFD6-A13CA530480B}">
      <dgm:prSet/>
      <dgm:spPr/>
      <dgm:t>
        <a:bodyPr/>
        <a:lstStyle/>
        <a:p>
          <a:endParaRPr lang="es-ES" sz="1400"/>
        </a:p>
      </dgm:t>
    </dgm:pt>
    <dgm:pt modelId="{AB5FCC5A-C284-41A1-BF5F-3A840FA34937}" type="sibTrans" cxnId="{41052580-1DE7-4D64-AFD6-A13CA530480B}">
      <dgm:prSet/>
      <dgm:spPr/>
      <dgm:t>
        <a:bodyPr/>
        <a:lstStyle/>
        <a:p>
          <a:endParaRPr lang="es-ES" sz="1400"/>
        </a:p>
      </dgm:t>
    </dgm:pt>
    <dgm:pt modelId="{AB4D7C31-36F3-48C0-A99F-F707CE39FFEB}">
      <dgm:prSet custT="1"/>
      <dgm:spPr/>
      <dgm:t>
        <a:bodyPr/>
        <a:lstStyle/>
        <a:p>
          <a:pPr rtl="0"/>
          <a:r>
            <a:rPr lang="es-ES" sz="1400" smtClean="0"/>
            <a:t>Para </a:t>
          </a:r>
          <a:r>
            <a:rPr lang="es-ES" sz="1400" b="1" smtClean="0"/>
            <a:t>evitar intrusiones de usuarios usuarios no deseados</a:t>
          </a:r>
          <a:r>
            <a:rPr lang="es-ES" sz="1400" smtClean="0"/>
            <a:t> en nuestra red y ordenador. Los usuarios no deseados tanto pueden ser hackers como usuarios pertenecientes a nuestra misma red.</a:t>
          </a:r>
          <a:endParaRPr lang="es-ES" sz="1400"/>
        </a:p>
      </dgm:t>
    </dgm:pt>
    <dgm:pt modelId="{A2153366-8BA0-4175-9186-27848F15F20D}" type="parTrans" cxnId="{B0A479F9-55B1-4F85-9447-334AB5067D61}">
      <dgm:prSet/>
      <dgm:spPr/>
      <dgm:t>
        <a:bodyPr/>
        <a:lstStyle/>
        <a:p>
          <a:endParaRPr lang="es-ES" sz="1400"/>
        </a:p>
      </dgm:t>
    </dgm:pt>
    <dgm:pt modelId="{F52284CD-CDF5-4D83-949F-C72B5AF36EA3}" type="sibTrans" cxnId="{B0A479F9-55B1-4F85-9447-334AB5067D61}">
      <dgm:prSet/>
      <dgm:spPr/>
      <dgm:t>
        <a:bodyPr/>
        <a:lstStyle/>
        <a:p>
          <a:endParaRPr lang="es-ES" sz="1400"/>
        </a:p>
      </dgm:t>
    </dgm:pt>
    <dgm:pt modelId="{98CF34BB-898F-44BC-8F8A-C83B417391A1}">
      <dgm:prSet custT="1"/>
      <dgm:spPr/>
      <dgm:t>
        <a:bodyPr/>
        <a:lstStyle/>
        <a:p>
          <a:pPr rtl="0"/>
          <a:r>
            <a:rPr lang="es-ES" sz="1400" smtClean="0"/>
            <a:t>Para </a:t>
          </a:r>
          <a:r>
            <a:rPr lang="es-ES" sz="1400" b="1" smtClean="0"/>
            <a:t>evitar</a:t>
          </a:r>
          <a:r>
            <a:rPr lang="es-ES" sz="1400" smtClean="0"/>
            <a:t> posibles </a:t>
          </a:r>
          <a:r>
            <a:rPr lang="es-ES" sz="1400" b="1" smtClean="0"/>
            <a:t>ataques de denegación de servicio</a:t>
          </a:r>
          <a:r>
            <a:rPr lang="es-ES" sz="1400" smtClean="0"/>
            <a:t>.</a:t>
          </a:r>
          <a:endParaRPr lang="es-ES" sz="1400"/>
        </a:p>
      </dgm:t>
    </dgm:pt>
    <dgm:pt modelId="{909AB73B-150D-40B3-97AE-E2921A35D7E2}" type="parTrans" cxnId="{E4E38F8D-B7DC-4A5C-9E70-50800D1B7D49}">
      <dgm:prSet/>
      <dgm:spPr/>
      <dgm:t>
        <a:bodyPr/>
        <a:lstStyle/>
        <a:p>
          <a:endParaRPr lang="es-ES" sz="1400"/>
        </a:p>
      </dgm:t>
    </dgm:pt>
    <dgm:pt modelId="{2EFFDC65-0BA3-4408-976F-B412B2657159}" type="sibTrans" cxnId="{E4E38F8D-B7DC-4A5C-9E70-50800D1B7D49}">
      <dgm:prSet/>
      <dgm:spPr/>
      <dgm:t>
        <a:bodyPr/>
        <a:lstStyle/>
        <a:p>
          <a:endParaRPr lang="es-ES" sz="1400"/>
        </a:p>
      </dgm:t>
    </dgm:pt>
    <dgm:pt modelId="{B4337881-95F4-4558-BDC5-3F68E390AFD4}" type="pres">
      <dgm:prSet presAssocID="{4CF4485D-B855-4849-8CE3-499571465380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09EE60AB-C473-4C96-AD55-D4750D02E358}" type="pres">
      <dgm:prSet presAssocID="{0F385DF1-2077-4B5F-8F36-D400DBFA2EC6}" presName="circ1" presStyleLbl="vennNode1" presStyleIdx="0" presStyleCnt="6"/>
      <dgm:spPr/>
    </dgm:pt>
    <dgm:pt modelId="{6F676D3E-EE8C-4001-A9CD-E1052BB6F9ED}" type="pres">
      <dgm:prSet presAssocID="{0F385DF1-2077-4B5F-8F36-D400DBFA2EC6}" presName="circ1Tx" presStyleLbl="revTx" presStyleIdx="0" presStyleCnt="0" custScaleX="35910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70A8343-13E3-4217-B8D9-4DDFCAD1E76C}" type="pres">
      <dgm:prSet presAssocID="{444FD006-2423-443F-A451-5B4F29723550}" presName="circ2" presStyleLbl="vennNode1" presStyleIdx="1" presStyleCnt="6"/>
      <dgm:spPr/>
    </dgm:pt>
    <dgm:pt modelId="{F648E566-4D6D-4A27-A1D3-D1F213FAF584}" type="pres">
      <dgm:prSet presAssocID="{444FD006-2423-443F-A451-5B4F29723550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F5544FE-81E5-41FD-A696-A2AD0D8666DE}" type="pres">
      <dgm:prSet presAssocID="{63EC8A4E-5729-4FEB-B666-A4E184B7740D}" presName="circ3" presStyleLbl="vennNode1" presStyleIdx="2" presStyleCnt="6"/>
      <dgm:spPr/>
    </dgm:pt>
    <dgm:pt modelId="{DCDCF772-EAAE-4A4F-8F17-DA729129CE35}" type="pres">
      <dgm:prSet presAssocID="{63EC8A4E-5729-4FEB-B666-A4E184B7740D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187E9C4-F1FB-4B34-97F7-260BB855962A}" type="pres">
      <dgm:prSet presAssocID="{9A6EA017-42CA-4033-9888-774907CC1005}" presName="circ4" presStyleLbl="vennNode1" presStyleIdx="3" presStyleCnt="6"/>
      <dgm:spPr/>
    </dgm:pt>
    <dgm:pt modelId="{7E6B9290-7E3E-4D83-9654-FFE176C2B5A5}" type="pres">
      <dgm:prSet presAssocID="{9A6EA017-42CA-4033-9888-774907CC1005}" presName="circ4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D50FEB7-CE71-4F27-B187-D4A70664474F}" type="pres">
      <dgm:prSet presAssocID="{AB4D7C31-36F3-48C0-A99F-F707CE39FFEB}" presName="circ5" presStyleLbl="vennNode1" presStyleIdx="4" presStyleCnt="6"/>
      <dgm:spPr/>
    </dgm:pt>
    <dgm:pt modelId="{F5B287BF-25F2-407E-BBF5-C8A2F8D824A3}" type="pres">
      <dgm:prSet presAssocID="{AB4D7C31-36F3-48C0-A99F-F707CE39FFEB}" presName="circ5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F0D86A9-EC50-4688-AF76-57D6B2A94C55}" type="pres">
      <dgm:prSet presAssocID="{98CF34BB-898F-44BC-8F8A-C83B417391A1}" presName="circ6" presStyleLbl="vennNode1" presStyleIdx="5" presStyleCnt="6"/>
      <dgm:spPr/>
    </dgm:pt>
    <dgm:pt modelId="{B7782A73-A822-40F8-88BA-0CDA9FD7EB73}" type="pres">
      <dgm:prSet presAssocID="{98CF34BB-898F-44BC-8F8A-C83B417391A1}" presName="circ6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ED2FD777-062A-45E2-BF4C-380CF5BB26D2}" type="presOf" srcId="{AB4D7C31-36F3-48C0-A99F-F707CE39FFEB}" destId="{F5B287BF-25F2-407E-BBF5-C8A2F8D824A3}" srcOrd="0" destOrd="0" presId="urn:microsoft.com/office/officeart/2005/8/layout/venn1"/>
    <dgm:cxn modelId="{821D11BA-123F-49EC-896C-E4B5B2892F94}" type="presOf" srcId="{63EC8A4E-5729-4FEB-B666-A4E184B7740D}" destId="{DCDCF772-EAAE-4A4F-8F17-DA729129CE35}" srcOrd="0" destOrd="0" presId="urn:microsoft.com/office/officeart/2005/8/layout/venn1"/>
    <dgm:cxn modelId="{0DE53F31-7EC6-4289-94C4-272D02850A4C}" type="presOf" srcId="{9A6EA017-42CA-4033-9888-774907CC1005}" destId="{7E6B9290-7E3E-4D83-9654-FFE176C2B5A5}" srcOrd="0" destOrd="0" presId="urn:microsoft.com/office/officeart/2005/8/layout/venn1"/>
    <dgm:cxn modelId="{464F6F2C-D11F-4A85-87EE-B0B612AE9B40}" type="presOf" srcId="{98CF34BB-898F-44BC-8F8A-C83B417391A1}" destId="{B7782A73-A822-40F8-88BA-0CDA9FD7EB73}" srcOrd="0" destOrd="0" presId="urn:microsoft.com/office/officeart/2005/8/layout/venn1"/>
    <dgm:cxn modelId="{E4E38F8D-B7DC-4A5C-9E70-50800D1B7D49}" srcId="{4CF4485D-B855-4849-8CE3-499571465380}" destId="{98CF34BB-898F-44BC-8F8A-C83B417391A1}" srcOrd="5" destOrd="0" parTransId="{909AB73B-150D-40B3-97AE-E2921A35D7E2}" sibTransId="{2EFFDC65-0BA3-4408-976F-B412B2657159}"/>
    <dgm:cxn modelId="{D7CB222E-F679-4F5F-9B62-0747CF9479D5}" srcId="{4CF4485D-B855-4849-8CE3-499571465380}" destId="{0F385DF1-2077-4B5F-8F36-D400DBFA2EC6}" srcOrd="0" destOrd="0" parTransId="{70C160C5-16D2-4667-8CB7-16EBE926798A}" sibTransId="{8A616A2B-9BAF-4513-BACB-0E844128CF78}"/>
    <dgm:cxn modelId="{B01ECC7A-1EF0-41DB-AB57-3C5E4D887592}" type="presOf" srcId="{4CF4485D-B855-4849-8CE3-499571465380}" destId="{B4337881-95F4-4558-BDC5-3F68E390AFD4}" srcOrd="0" destOrd="0" presId="urn:microsoft.com/office/officeart/2005/8/layout/venn1"/>
    <dgm:cxn modelId="{469F2FA5-45D8-47C5-9B1B-5CF57C1DE6A4}" type="presOf" srcId="{444FD006-2423-443F-A451-5B4F29723550}" destId="{F648E566-4D6D-4A27-A1D3-D1F213FAF584}" srcOrd="0" destOrd="0" presId="urn:microsoft.com/office/officeart/2005/8/layout/venn1"/>
    <dgm:cxn modelId="{A7343A96-E329-4AEE-8E62-4EE01419C270}" type="presOf" srcId="{0F385DF1-2077-4B5F-8F36-D400DBFA2EC6}" destId="{6F676D3E-EE8C-4001-A9CD-E1052BB6F9ED}" srcOrd="0" destOrd="0" presId="urn:microsoft.com/office/officeart/2005/8/layout/venn1"/>
    <dgm:cxn modelId="{41052580-1DE7-4D64-AFD6-A13CA530480B}" srcId="{4CF4485D-B855-4849-8CE3-499571465380}" destId="{9A6EA017-42CA-4033-9888-774907CC1005}" srcOrd="3" destOrd="0" parTransId="{27489F1B-9F85-493C-BA80-433467C6B676}" sibTransId="{AB5FCC5A-C284-41A1-BF5F-3A840FA34937}"/>
    <dgm:cxn modelId="{B0A479F9-55B1-4F85-9447-334AB5067D61}" srcId="{4CF4485D-B855-4849-8CE3-499571465380}" destId="{AB4D7C31-36F3-48C0-A99F-F707CE39FFEB}" srcOrd="4" destOrd="0" parTransId="{A2153366-8BA0-4175-9186-27848F15F20D}" sibTransId="{F52284CD-CDF5-4D83-949F-C72B5AF36EA3}"/>
    <dgm:cxn modelId="{0F0FE118-314D-4D94-ABA2-2BA871DACE2E}" srcId="{4CF4485D-B855-4849-8CE3-499571465380}" destId="{63EC8A4E-5729-4FEB-B666-A4E184B7740D}" srcOrd="2" destOrd="0" parTransId="{71F23707-4A45-48D1-BC10-3C7CAF68B925}" sibTransId="{0722FA08-3B5E-42F0-9B90-FA1F16A67517}"/>
    <dgm:cxn modelId="{6CAA83E6-962C-4223-9102-F4FBE884D76C}" srcId="{4CF4485D-B855-4849-8CE3-499571465380}" destId="{444FD006-2423-443F-A451-5B4F29723550}" srcOrd="1" destOrd="0" parTransId="{0B178EC8-6117-43B7-8315-9D86963160B2}" sibTransId="{911ED852-07C6-4704-A9A7-690E3EBEC672}"/>
    <dgm:cxn modelId="{F47EFBA0-AC32-43C5-8F2B-33B221FB6C1C}" type="presParOf" srcId="{B4337881-95F4-4558-BDC5-3F68E390AFD4}" destId="{09EE60AB-C473-4C96-AD55-D4750D02E358}" srcOrd="0" destOrd="0" presId="urn:microsoft.com/office/officeart/2005/8/layout/venn1"/>
    <dgm:cxn modelId="{71912DC9-217E-40BB-A365-1B5208AEBB0A}" type="presParOf" srcId="{B4337881-95F4-4558-BDC5-3F68E390AFD4}" destId="{6F676D3E-EE8C-4001-A9CD-E1052BB6F9ED}" srcOrd="1" destOrd="0" presId="urn:microsoft.com/office/officeart/2005/8/layout/venn1"/>
    <dgm:cxn modelId="{76B15243-5AC3-4FCC-A133-B8FDDA8851F2}" type="presParOf" srcId="{B4337881-95F4-4558-BDC5-3F68E390AFD4}" destId="{370A8343-13E3-4217-B8D9-4DDFCAD1E76C}" srcOrd="2" destOrd="0" presId="urn:microsoft.com/office/officeart/2005/8/layout/venn1"/>
    <dgm:cxn modelId="{BFB0B6D0-25A2-4B32-9C05-8C239C2F4219}" type="presParOf" srcId="{B4337881-95F4-4558-BDC5-3F68E390AFD4}" destId="{F648E566-4D6D-4A27-A1D3-D1F213FAF584}" srcOrd="3" destOrd="0" presId="urn:microsoft.com/office/officeart/2005/8/layout/venn1"/>
    <dgm:cxn modelId="{692C99E2-F681-4FA5-8115-33FE042F444E}" type="presParOf" srcId="{B4337881-95F4-4558-BDC5-3F68E390AFD4}" destId="{AF5544FE-81E5-41FD-A696-A2AD0D8666DE}" srcOrd="4" destOrd="0" presId="urn:microsoft.com/office/officeart/2005/8/layout/venn1"/>
    <dgm:cxn modelId="{8DA8A057-F93E-4FF5-A7E8-645542F93FA9}" type="presParOf" srcId="{B4337881-95F4-4558-BDC5-3F68E390AFD4}" destId="{DCDCF772-EAAE-4A4F-8F17-DA729129CE35}" srcOrd="5" destOrd="0" presId="urn:microsoft.com/office/officeart/2005/8/layout/venn1"/>
    <dgm:cxn modelId="{1A073F4A-DE47-493E-B776-47E00733D35A}" type="presParOf" srcId="{B4337881-95F4-4558-BDC5-3F68E390AFD4}" destId="{6187E9C4-F1FB-4B34-97F7-260BB855962A}" srcOrd="6" destOrd="0" presId="urn:microsoft.com/office/officeart/2005/8/layout/venn1"/>
    <dgm:cxn modelId="{6FE79DD7-0EE2-4AFA-B52E-62F1E23CF5DE}" type="presParOf" srcId="{B4337881-95F4-4558-BDC5-3F68E390AFD4}" destId="{7E6B9290-7E3E-4D83-9654-FFE176C2B5A5}" srcOrd="7" destOrd="0" presId="urn:microsoft.com/office/officeart/2005/8/layout/venn1"/>
    <dgm:cxn modelId="{14AC8065-DD8E-4337-9C72-DCF52E2FEC70}" type="presParOf" srcId="{B4337881-95F4-4558-BDC5-3F68E390AFD4}" destId="{AD50FEB7-CE71-4F27-B187-D4A70664474F}" srcOrd="8" destOrd="0" presId="urn:microsoft.com/office/officeart/2005/8/layout/venn1"/>
    <dgm:cxn modelId="{9EA8368F-A583-4167-B599-3CF3BAFDA5AC}" type="presParOf" srcId="{B4337881-95F4-4558-BDC5-3F68E390AFD4}" destId="{F5B287BF-25F2-407E-BBF5-C8A2F8D824A3}" srcOrd="9" destOrd="0" presId="urn:microsoft.com/office/officeart/2005/8/layout/venn1"/>
    <dgm:cxn modelId="{A00EAD1C-62E6-4FBA-80DC-6A83D735D186}" type="presParOf" srcId="{B4337881-95F4-4558-BDC5-3F68E390AFD4}" destId="{FF0D86A9-EC50-4688-AF76-57D6B2A94C55}" srcOrd="10" destOrd="0" presId="urn:microsoft.com/office/officeart/2005/8/layout/venn1"/>
    <dgm:cxn modelId="{7789D3F1-C93D-4E36-994E-F029595E4F13}" type="presParOf" srcId="{B4337881-95F4-4558-BDC5-3F68E390AFD4}" destId="{B7782A73-A822-40F8-88BA-0CDA9FD7EB73}" srcOrd="11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ADBC3C32-3683-4BFB-B2E0-82CB573AFD01}" type="doc">
      <dgm:prSet loTypeId="urn:microsoft.com/office/officeart/2005/8/layout/h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D4174009-3355-4896-99A0-684FBF171AD6}">
      <dgm:prSet/>
      <dgm:spPr/>
      <dgm:t>
        <a:bodyPr/>
        <a:lstStyle/>
        <a:p>
          <a:pPr algn="just" rtl="0"/>
          <a:endParaRPr lang="es-ES">
            <a:solidFill>
              <a:schemeClr val="tx1"/>
            </a:solidFill>
          </a:endParaRPr>
        </a:p>
      </dgm:t>
    </dgm:pt>
    <dgm:pt modelId="{5F8984E9-9308-4B52-A467-CF1A0E2744D0}" type="parTrans" cxnId="{F3FDDC3E-3B1D-4239-B4D7-7D4FF76255C8}">
      <dgm:prSet/>
      <dgm:spPr/>
      <dgm:t>
        <a:bodyPr/>
        <a:lstStyle/>
        <a:p>
          <a:pPr algn="just"/>
          <a:endParaRPr lang="es-ES">
            <a:solidFill>
              <a:schemeClr val="tx1"/>
            </a:solidFill>
          </a:endParaRPr>
        </a:p>
      </dgm:t>
    </dgm:pt>
    <dgm:pt modelId="{22DF3C60-290B-4613-BDCA-C1277508E556}" type="sibTrans" cxnId="{F3FDDC3E-3B1D-4239-B4D7-7D4FF76255C8}">
      <dgm:prSet/>
      <dgm:spPr/>
      <dgm:t>
        <a:bodyPr/>
        <a:lstStyle/>
        <a:p>
          <a:pPr algn="just"/>
          <a:endParaRPr lang="es-ES">
            <a:solidFill>
              <a:schemeClr val="tx1"/>
            </a:solidFill>
          </a:endParaRPr>
        </a:p>
      </dgm:t>
    </dgm:pt>
    <dgm:pt modelId="{4390B31E-56EE-43B2-8C1B-65DB569B3ACF}">
      <dgm:prSet/>
      <dgm:spPr/>
      <dgm:t>
        <a:bodyPr/>
        <a:lstStyle/>
        <a:p>
          <a:pPr algn="just" rtl="0"/>
          <a:r>
            <a:rPr lang="es-ES" b="1" dirty="0" smtClean="0">
              <a:solidFill>
                <a:schemeClr val="tx1"/>
              </a:solidFill>
            </a:rPr>
            <a:t>Los firewall por software</a:t>
          </a:r>
          <a:r>
            <a:rPr lang="es-ES" dirty="0" smtClean="0">
              <a:solidFill>
                <a:schemeClr val="tx1"/>
              </a:solidFill>
            </a:rPr>
            <a:t> son los más comunes y los que acostumbran a usar los usuarios domésticos en sus casas.</a:t>
          </a:r>
          <a:endParaRPr lang="es-ES" dirty="0">
            <a:solidFill>
              <a:schemeClr val="tx1"/>
            </a:solidFill>
          </a:endParaRPr>
        </a:p>
      </dgm:t>
    </dgm:pt>
    <dgm:pt modelId="{11DDA6AB-05DF-413C-8680-1E0EEEA4409D}" type="parTrans" cxnId="{A59D2C9B-A526-42C7-9650-7AB729D6EE5C}">
      <dgm:prSet/>
      <dgm:spPr/>
      <dgm:t>
        <a:bodyPr/>
        <a:lstStyle/>
        <a:p>
          <a:pPr algn="just"/>
          <a:endParaRPr lang="es-ES">
            <a:solidFill>
              <a:schemeClr val="tx1"/>
            </a:solidFill>
          </a:endParaRPr>
        </a:p>
      </dgm:t>
    </dgm:pt>
    <dgm:pt modelId="{8E96D39B-945F-4461-9AAA-B8D201992F3F}" type="sibTrans" cxnId="{A59D2C9B-A526-42C7-9650-7AB729D6EE5C}">
      <dgm:prSet/>
      <dgm:spPr/>
      <dgm:t>
        <a:bodyPr/>
        <a:lstStyle/>
        <a:p>
          <a:pPr algn="just"/>
          <a:endParaRPr lang="es-ES">
            <a:solidFill>
              <a:schemeClr val="tx1"/>
            </a:solidFill>
          </a:endParaRPr>
        </a:p>
      </dgm:t>
    </dgm:pt>
    <dgm:pt modelId="{294F35D3-5CDA-4A1B-9EC4-A021BB86D189}">
      <dgm:prSet/>
      <dgm:spPr/>
      <dgm:t>
        <a:bodyPr/>
        <a:lstStyle/>
        <a:p>
          <a:pPr algn="just" rtl="0"/>
          <a:r>
            <a:rPr lang="es-ES" dirty="0" smtClean="0">
              <a:solidFill>
                <a:srgbClr val="C00000"/>
              </a:solidFill>
            </a:rPr>
            <a:t>El firewall por software se instala directamente en los ordenadores o servidores que queremos proteger y solo protegen el ordenador o servidor en el que lo hemos instalado. Las funcionalidades que acostumbran a proporcionar los firewall por software son más limitadas que las anteriores, y además una vez instalado el software estará consumiendo recursos de nuestro ordenador.</a:t>
          </a:r>
          <a:endParaRPr lang="es-ES" dirty="0">
            <a:solidFill>
              <a:srgbClr val="C00000"/>
            </a:solidFill>
          </a:endParaRPr>
        </a:p>
      </dgm:t>
    </dgm:pt>
    <dgm:pt modelId="{4A3C1E0C-3456-4B21-8C93-DB04F93A86EC}" type="parTrans" cxnId="{7AE56746-91E6-447C-BCF7-4662ADBF99C0}">
      <dgm:prSet/>
      <dgm:spPr/>
      <dgm:t>
        <a:bodyPr/>
        <a:lstStyle/>
        <a:p>
          <a:pPr algn="just"/>
          <a:endParaRPr lang="es-ES">
            <a:solidFill>
              <a:schemeClr val="tx1"/>
            </a:solidFill>
          </a:endParaRPr>
        </a:p>
      </dgm:t>
    </dgm:pt>
    <dgm:pt modelId="{9B17E3A0-BC53-4BC5-A943-D2984395E332}" type="sibTrans" cxnId="{7AE56746-91E6-447C-BCF7-4662ADBF99C0}">
      <dgm:prSet/>
      <dgm:spPr/>
      <dgm:t>
        <a:bodyPr/>
        <a:lstStyle/>
        <a:p>
          <a:pPr algn="just"/>
          <a:endParaRPr lang="es-ES">
            <a:solidFill>
              <a:schemeClr val="tx1"/>
            </a:solidFill>
          </a:endParaRPr>
        </a:p>
      </dgm:t>
    </dgm:pt>
    <dgm:pt modelId="{4AAACDB6-BFC5-4F8D-B23A-DCA1FB7DC906}" type="pres">
      <dgm:prSet presAssocID="{ADBC3C32-3683-4BFB-B2E0-82CB573AFD01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618F80E1-0436-4D1D-BF9C-E330988C1279}" type="pres">
      <dgm:prSet presAssocID="{D4174009-3355-4896-99A0-684FBF171AD6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6ADB2CA-04E2-49B6-A8D8-0A868C7910C2}" type="presOf" srcId="{D4174009-3355-4896-99A0-684FBF171AD6}" destId="{618F80E1-0436-4D1D-BF9C-E330988C1279}" srcOrd="0" destOrd="0" presId="urn:microsoft.com/office/officeart/2005/8/layout/hList6"/>
    <dgm:cxn modelId="{8687A1FE-A6A7-427A-8038-5635EE9E8078}" type="presOf" srcId="{294F35D3-5CDA-4A1B-9EC4-A021BB86D189}" destId="{618F80E1-0436-4D1D-BF9C-E330988C1279}" srcOrd="0" destOrd="2" presId="urn:microsoft.com/office/officeart/2005/8/layout/hList6"/>
    <dgm:cxn modelId="{F3FDDC3E-3B1D-4239-B4D7-7D4FF76255C8}" srcId="{ADBC3C32-3683-4BFB-B2E0-82CB573AFD01}" destId="{D4174009-3355-4896-99A0-684FBF171AD6}" srcOrd="0" destOrd="0" parTransId="{5F8984E9-9308-4B52-A467-CF1A0E2744D0}" sibTransId="{22DF3C60-290B-4613-BDCA-C1277508E556}"/>
    <dgm:cxn modelId="{A59D2C9B-A526-42C7-9650-7AB729D6EE5C}" srcId="{D4174009-3355-4896-99A0-684FBF171AD6}" destId="{4390B31E-56EE-43B2-8C1B-65DB569B3ACF}" srcOrd="0" destOrd="0" parTransId="{11DDA6AB-05DF-413C-8680-1E0EEEA4409D}" sibTransId="{8E96D39B-945F-4461-9AAA-B8D201992F3F}"/>
    <dgm:cxn modelId="{7AE56746-91E6-447C-BCF7-4662ADBF99C0}" srcId="{D4174009-3355-4896-99A0-684FBF171AD6}" destId="{294F35D3-5CDA-4A1B-9EC4-A021BB86D189}" srcOrd="1" destOrd="0" parTransId="{4A3C1E0C-3456-4B21-8C93-DB04F93A86EC}" sibTransId="{9B17E3A0-BC53-4BC5-A943-D2984395E332}"/>
    <dgm:cxn modelId="{DFB32B08-51B0-4AB1-B8AB-C6F0AA1B3E19}" type="presOf" srcId="{4390B31E-56EE-43B2-8C1B-65DB569B3ACF}" destId="{618F80E1-0436-4D1D-BF9C-E330988C1279}" srcOrd="0" destOrd="1" presId="urn:microsoft.com/office/officeart/2005/8/layout/hList6"/>
    <dgm:cxn modelId="{1C45DB7D-80CA-4119-B2C8-F7FF3C221292}" type="presOf" srcId="{ADBC3C32-3683-4BFB-B2E0-82CB573AFD01}" destId="{4AAACDB6-BFC5-4F8D-B23A-DCA1FB7DC906}" srcOrd="0" destOrd="0" presId="urn:microsoft.com/office/officeart/2005/8/layout/hList6"/>
    <dgm:cxn modelId="{0429DE6B-A4AF-4BED-A8FE-8CC9FD4A36C7}" type="presParOf" srcId="{4AAACDB6-BFC5-4F8D-B23A-DCA1FB7DC906}" destId="{618F80E1-0436-4D1D-BF9C-E330988C1279}" srcOrd="0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FF422313-FD92-4337-9995-13B77EBF2787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F019FFEB-461F-4563-9512-F3317188141B}">
      <dgm:prSet custT="1"/>
      <dgm:spPr/>
      <dgm:t>
        <a:bodyPr/>
        <a:lstStyle/>
        <a:p>
          <a:pPr rtl="0"/>
          <a:r>
            <a:rPr lang="es-ES" sz="1600" dirty="0" smtClean="0"/>
            <a:t>Un proxy es un programa o dispositivo que realiza una tarea de acceso a Internet en lugar de otro ordenador</a:t>
          </a:r>
          <a:r>
            <a:rPr lang="es-ES" sz="1400" dirty="0" smtClean="0"/>
            <a:t>. </a:t>
          </a:r>
          <a:endParaRPr lang="es-ES" sz="1400" dirty="0"/>
        </a:p>
      </dgm:t>
    </dgm:pt>
    <dgm:pt modelId="{58E1D41C-803E-4E4A-88AB-1F571E473416}" type="parTrans" cxnId="{D5E37820-EE1A-4E3D-AEE7-CAC895A1A8FE}">
      <dgm:prSet/>
      <dgm:spPr/>
      <dgm:t>
        <a:bodyPr/>
        <a:lstStyle/>
        <a:p>
          <a:endParaRPr lang="es-ES" sz="1400"/>
        </a:p>
      </dgm:t>
    </dgm:pt>
    <dgm:pt modelId="{7F97B42E-0A6C-4D86-9855-96595712680E}" type="sibTrans" cxnId="{D5E37820-EE1A-4E3D-AEE7-CAC895A1A8FE}">
      <dgm:prSet/>
      <dgm:spPr/>
      <dgm:t>
        <a:bodyPr/>
        <a:lstStyle/>
        <a:p>
          <a:endParaRPr lang="es-ES" sz="1400"/>
        </a:p>
      </dgm:t>
    </dgm:pt>
    <dgm:pt modelId="{39B81C67-D212-4235-96DF-811A0D47D8A9}">
      <dgm:prSet custT="1"/>
      <dgm:spPr/>
      <dgm:t>
        <a:bodyPr/>
        <a:lstStyle/>
        <a:p>
          <a:pPr rtl="0"/>
          <a:r>
            <a:rPr lang="es-ES" sz="1400" dirty="0" smtClean="0"/>
            <a:t>Un proxy es un punto intermedio entre un ordenador conectado a Internet y el servidor que está accediendo. Cuando navegamos a través de un proxy, nosotros en realidad no estamos accediendo directamente al servidor, sino que realizamos una solicitud sobre el proxy y es éste quien se conecta con el servidor que queremos acceder y nos devuelve el resultado de la solicitud</a:t>
          </a:r>
          <a:endParaRPr lang="es-ES" sz="1400" dirty="0"/>
        </a:p>
      </dgm:t>
    </dgm:pt>
    <dgm:pt modelId="{D1E8560E-A9AC-4C62-85AE-979C379645F5}" type="parTrans" cxnId="{74C3BB84-B1E5-40D4-B668-940EFDF9D305}">
      <dgm:prSet/>
      <dgm:spPr/>
      <dgm:t>
        <a:bodyPr/>
        <a:lstStyle/>
        <a:p>
          <a:endParaRPr lang="es-ES" sz="1400"/>
        </a:p>
      </dgm:t>
    </dgm:pt>
    <dgm:pt modelId="{821AAF55-38BB-4AF6-B2D7-FD58242B12D8}" type="sibTrans" cxnId="{74C3BB84-B1E5-40D4-B668-940EFDF9D305}">
      <dgm:prSet/>
      <dgm:spPr/>
      <dgm:t>
        <a:bodyPr/>
        <a:lstStyle/>
        <a:p>
          <a:endParaRPr lang="es-ES" sz="1400"/>
        </a:p>
      </dgm:t>
    </dgm:pt>
    <dgm:pt modelId="{2D4C4D65-17D1-4EE7-B164-6E0F4B99BC0C}" type="pres">
      <dgm:prSet presAssocID="{FF422313-FD92-4337-9995-13B77EBF278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128605A7-66E2-40C9-AA44-FF6522A30AB7}" type="pres">
      <dgm:prSet presAssocID="{FF422313-FD92-4337-9995-13B77EBF2787}" presName="arrow" presStyleLbl="bgShp" presStyleIdx="0" presStyleCnt="1"/>
      <dgm:spPr/>
    </dgm:pt>
    <dgm:pt modelId="{690E2415-B0EB-49BC-8CE8-17B5A4C51EB5}" type="pres">
      <dgm:prSet presAssocID="{FF422313-FD92-4337-9995-13B77EBF2787}" presName="points" presStyleCnt="0"/>
      <dgm:spPr/>
    </dgm:pt>
    <dgm:pt modelId="{F65B78E9-1EB3-4456-939F-BA8BCE9A6325}" type="pres">
      <dgm:prSet presAssocID="{F019FFEB-461F-4563-9512-F3317188141B}" presName="compositeA" presStyleCnt="0"/>
      <dgm:spPr/>
    </dgm:pt>
    <dgm:pt modelId="{D350A215-B6F5-4CBA-A61F-8E249C856DEB}" type="pres">
      <dgm:prSet presAssocID="{F019FFEB-461F-4563-9512-F3317188141B}" presName="textA" presStyleLbl="revTx" presStyleIdx="0" presStyleCnt="2" custLinFactNeighborX="25326" custLinFactNeighborY="-58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C0940C7-050E-4ACD-8F99-1282699094BB}" type="pres">
      <dgm:prSet presAssocID="{F019FFEB-461F-4563-9512-F3317188141B}" presName="circleA" presStyleLbl="node1" presStyleIdx="0" presStyleCnt="2"/>
      <dgm:spPr/>
    </dgm:pt>
    <dgm:pt modelId="{B38BF584-141C-4544-B424-B3612CBA81C0}" type="pres">
      <dgm:prSet presAssocID="{F019FFEB-461F-4563-9512-F3317188141B}" presName="spaceA" presStyleCnt="0"/>
      <dgm:spPr/>
    </dgm:pt>
    <dgm:pt modelId="{C9D8888F-E11B-4845-9A20-2C37CBEC5038}" type="pres">
      <dgm:prSet presAssocID="{7F97B42E-0A6C-4D86-9855-96595712680E}" presName="space" presStyleCnt="0"/>
      <dgm:spPr/>
    </dgm:pt>
    <dgm:pt modelId="{0F765FD6-0B1D-406A-8DFE-E061ECEC4058}" type="pres">
      <dgm:prSet presAssocID="{39B81C67-D212-4235-96DF-811A0D47D8A9}" presName="compositeB" presStyleCnt="0"/>
      <dgm:spPr/>
    </dgm:pt>
    <dgm:pt modelId="{3C63A68F-D5A8-4EB9-88F5-AF119A40EAA0}" type="pres">
      <dgm:prSet presAssocID="{39B81C67-D212-4235-96DF-811A0D47D8A9}" presName="textB" presStyleLbl="revTx" presStyleIdx="1" presStyleCnt="2" custScaleX="15712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00D2B38-00BA-43C2-86E6-A64671ED9575}" type="pres">
      <dgm:prSet presAssocID="{39B81C67-D212-4235-96DF-811A0D47D8A9}" presName="circleB" presStyleLbl="node1" presStyleIdx="1" presStyleCnt="2"/>
      <dgm:spPr/>
    </dgm:pt>
    <dgm:pt modelId="{527200EC-5409-4BC6-88EF-64227B391EAC}" type="pres">
      <dgm:prSet presAssocID="{39B81C67-D212-4235-96DF-811A0D47D8A9}" presName="spaceB" presStyleCnt="0"/>
      <dgm:spPr/>
    </dgm:pt>
  </dgm:ptLst>
  <dgm:cxnLst>
    <dgm:cxn modelId="{D5E37820-EE1A-4E3D-AEE7-CAC895A1A8FE}" srcId="{FF422313-FD92-4337-9995-13B77EBF2787}" destId="{F019FFEB-461F-4563-9512-F3317188141B}" srcOrd="0" destOrd="0" parTransId="{58E1D41C-803E-4E4A-88AB-1F571E473416}" sibTransId="{7F97B42E-0A6C-4D86-9855-96595712680E}"/>
    <dgm:cxn modelId="{AAEB970C-C461-44AF-B118-3DE0E91D226C}" type="presOf" srcId="{FF422313-FD92-4337-9995-13B77EBF2787}" destId="{2D4C4D65-17D1-4EE7-B164-6E0F4B99BC0C}" srcOrd="0" destOrd="0" presId="urn:microsoft.com/office/officeart/2005/8/layout/hProcess11"/>
    <dgm:cxn modelId="{74C3BB84-B1E5-40D4-B668-940EFDF9D305}" srcId="{FF422313-FD92-4337-9995-13B77EBF2787}" destId="{39B81C67-D212-4235-96DF-811A0D47D8A9}" srcOrd="1" destOrd="0" parTransId="{D1E8560E-A9AC-4C62-85AE-979C379645F5}" sibTransId="{821AAF55-38BB-4AF6-B2D7-FD58242B12D8}"/>
    <dgm:cxn modelId="{2FE83F57-0F8A-4E03-8B13-996A8C2B86B3}" type="presOf" srcId="{39B81C67-D212-4235-96DF-811A0D47D8A9}" destId="{3C63A68F-D5A8-4EB9-88F5-AF119A40EAA0}" srcOrd="0" destOrd="0" presId="urn:microsoft.com/office/officeart/2005/8/layout/hProcess11"/>
    <dgm:cxn modelId="{F1F11BF8-C79D-45FE-82F5-2F9FC2006D31}" type="presOf" srcId="{F019FFEB-461F-4563-9512-F3317188141B}" destId="{D350A215-B6F5-4CBA-A61F-8E249C856DEB}" srcOrd="0" destOrd="0" presId="urn:microsoft.com/office/officeart/2005/8/layout/hProcess11"/>
    <dgm:cxn modelId="{11F5843D-7639-4746-88D6-2024A8FFF59D}" type="presParOf" srcId="{2D4C4D65-17D1-4EE7-B164-6E0F4B99BC0C}" destId="{128605A7-66E2-40C9-AA44-FF6522A30AB7}" srcOrd="0" destOrd="0" presId="urn:microsoft.com/office/officeart/2005/8/layout/hProcess11"/>
    <dgm:cxn modelId="{33B1410D-8AF6-41E4-8F4F-2627B546D631}" type="presParOf" srcId="{2D4C4D65-17D1-4EE7-B164-6E0F4B99BC0C}" destId="{690E2415-B0EB-49BC-8CE8-17B5A4C51EB5}" srcOrd="1" destOrd="0" presId="urn:microsoft.com/office/officeart/2005/8/layout/hProcess11"/>
    <dgm:cxn modelId="{A489FB30-286A-4BB1-A2F2-1B36A6A404EA}" type="presParOf" srcId="{690E2415-B0EB-49BC-8CE8-17B5A4C51EB5}" destId="{F65B78E9-1EB3-4456-939F-BA8BCE9A6325}" srcOrd="0" destOrd="0" presId="urn:microsoft.com/office/officeart/2005/8/layout/hProcess11"/>
    <dgm:cxn modelId="{DD1DFA0E-7606-49DE-A883-9A2EF454BA54}" type="presParOf" srcId="{F65B78E9-1EB3-4456-939F-BA8BCE9A6325}" destId="{D350A215-B6F5-4CBA-A61F-8E249C856DEB}" srcOrd="0" destOrd="0" presId="urn:microsoft.com/office/officeart/2005/8/layout/hProcess11"/>
    <dgm:cxn modelId="{EFB53E9C-2FF7-417B-A1F9-67A7AB016F5C}" type="presParOf" srcId="{F65B78E9-1EB3-4456-939F-BA8BCE9A6325}" destId="{0C0940C7-050E-4ACD-8F99-1282699094BB}" srcOrd="1" destOrd="0" presId="urn:microsoft.com/office/officeart/2005/8/layout/hProcess11"/>
    <dgm:cxn modelId="{CFE9F752-0E8D-44E4-AF0A-3D4183C7072D}" type="presParOf" srcId="{F65B78E9-1EB3-4456-939F-BA8BCE9A6325}" destId="{B38BF584-141C-4544-B424-B3612CBA81C0}" srcOrd="2" destOrd="0" presId="urn:microsoft.com/office/officeart/2005/8/layout/hProcess11"/>
    <dgm:cxn modelId="{FED4C823-21A5-47E4-8758-451B5B9147F1}" type="presParOf" srcId="{690E2415-B0EB-49BC-8CE8-17B5A4C51EB5}" destId="{C9D8888F-E11B-4845-9A20-2C37CBEC5038}" srcOrd="1" destOrd="0" presId="urn:microsoft.com/office/officeart/2005/8/layout/hProcess11"/>
    <dgm:cxn modelId="{6F587EC8-A015-4ACC-94A7-E77F9EE219B3}" type="presParOf" srcId="{690E2415-B0EB-49BC-8CE8-17B5A4C51EB5}" destId="{0F765FD6-0B1D-406A-8DFE-E061ECEC4058}" srcOrd="2" destOrd="0" presId="urn:microsoft.com/office/officeart/2005/8/layout/hProcess11"/>
    <dgm:cxn modelId="{0CDEA108-4951-46F8-BE01-D85DB3C0FC70}" type="presParOf" srcId="{0F765FD6-0B1D-406A-8DFE-E061ECEC4058}" destId="{3C63A68F-D5A8-4EB9-88F5-AF119A40EAA0}" srcOrd="0" destOrd="0" presId="urn:microsoft.com/office/officeart/2005/8/layout/hProcess11"/>
    <dgm:cxn modelId="{103F78E1-846F-45CA-8386-C2AD3E0C6E9B}" type="presParOf" srcId="{0F765FD6-0B1D-406A-8DFE-E061ECEC4058}" destId="{800D2B38-00BA-43C2-86E6-A64671ED9575}" srcOrd="1" destOrd="0" presId="urn:microsoft.com/office/officeart/2005/8/layout/hProcess11"/>
    <dgm:cxn modelId="{F548AC48-B15A-46D8-A8C4-67B9A9567C94}" type="presParOf" srcId="{0F765FD6-0B1D-406A-8DFE-E061ECEC4058}" destId="{527200EC-5409-4BC6-88EF-64227B391EAC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B280BD-1B35-43A5-861E-62CBBD06E567}">
      <dsp:nvSpPr>
        <dsp:cNvPr id="0" name=""/>
        <dsp:cNvSpPr/>
      </dsp:nvSpPr>
      <dsp:spPr>
        <a:xfrm>
          <a:off x="4838871" y="96361"/>
          <a:ext cx="2463673" cy="15453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Compartición de recursos dispersos.</a:t>
          </a:r>
          <a:endParaRPr lang="es-ES" sz="1600" kern="1200" dirty="0"/>
        </a:p>
      </dsp:txBody>
      <dsp:txXfrm>
        <a:off x="4838871" y="96361"/>
        <a:ext cx="2463673" cy="1545359"/>
      </dsp:txXfrm>
    </dsp:sp>
    <dsp:sp modelId="{6CF49691-C6FA-4438-955B-24D9377755D1}">
      <dsp:nvSpPr>
        <dsp:cNvPr id="0" name=""/>
        <dsp:cNvSpPr/>
      </dsp:nvSpPr>
      <dsp:spPr>
        <a:xfrm>
          <a:off x="2573154" y="-1490"/>
          <a:ext cx="4368084" cy="4368084"/>
        </a:xfrm>
        <a:prstGeom prst="circularArrow">
          <a:avLst>
            <a:gd name="adj1" fmla="val 6899"/>
            <a:gd name="adj2" fmla="val 465092"/>
            <a:gd name="adj3" fmla="val 550508"/>
            <a:gd name="adj4" fmla="val 20584400"/>
            <a:gd name="adj5" fmla="val 8049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E5B15F9-127A-47DE-9D35-4BE673F48A8E}">
      <dsp:nvSpPr>
        <dsp:cNvPr id="0" name=""/>
        <dsp:cNvSpPr/>
      </dsp:nvSpPr>
      <dsp:spPr>
        <a:xfrm>
          <a:off x="4940617" y="2723383"/>
          <a:ext cx="2260180" cy="15453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Coordinación de tareas de diversos grupos de </a:t>
          </a:r>
        </a:p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trabajo.</a:t>
          </a:r>
          <a:endParaRPr lang="es-ES" sz="1600" kern="1200" dirty="0"/>
        </a:p>
      </dsp:txBody>
      <dsp:txXfrm>
        <a:off x="4940617" y="2723383"/>
        <a:ext cx="2260180" cy="1545359"/>
      </dsp:txXfrm>
    </dsp:sp>
    <dsp:sp modelId="{73F2E714-C161-4C9D-A384-585A953345A9}">
      <dsp:nvSpPr>
        <dsp:cNvPr id="0" name=""/>
        <dsp:cNvSpPr/>
      </dsp:nvSpPr>
      <dsp:spPr>
        <a:xfrm>
          <a:off x="2573154" y="-1490"/>
          <a:ext cx="4368084" cy="4368084"/>
        </a:xfrm>
        <a:prstGeom prst="circularArrow">
          <a:avLst>
            <a:gd name="adj1" fmla="val 6899"/>
            <a:gd name="adj2" fmla="val 465092"/>
            <a:gd name="adj3" fmla="val 5336211"/>
            <a:gd name="adj4" fmla="val 5059998"/>
            <a:gd name="adj5" fmla="val 8049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116E825-7174-4359-A584-23EB9ACF9A85}">
      <dsp:nvSpPr>
        <dsp:cNvPr id="0" name=""/>
        <dsp:cNvSpPr/>
      </dsp:nvSpPr>
      <dsp:spPr>
        <a:xfrm>
          <a:off x="2346527" y="2723383"/>
          <a:ext cx="2194317" cy="15453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Reducción de costos, al utilizar recursos de otras redes.</a:t>
          </a:r>
          <a:endParaRPr lang="es-ES" sz="1600" kern="1200" dirty="0"/>
        </a:p>
      </dsp:txBody>
      <dsp:txXfrm>
        <a:off x="2346527" y="2723383"/>
        <a:ext cx="2194317" cy="1545359"/>
      </dsp:txXfrm>
    </dsp:sp>
    <dsp:sp modelId="{983A04EB-512D-4B64-A9D9-972BDFE02553}">
      <dsp:nvSpPr>
        <dsp:cNvPr id="0" name=""/>
        <dsp:cNvSpPr/>
      </dsp:nvSpPr>
      <dsp:spPr>
        <a:xfrm>
          <a:off x="2573154" y="-1490"/>
          <a:ext cx="4368084" cy="4368084"/>
        </a:xfrm>
        <a:prstGeom prst="circularArrow">
          <a:avLst>
            <a:gd name="adj1" fmla="val 6899"/>
            <a:gd name="adj2" fmla="val 465092"/>
            <a:gd name="adj3" fmla="val 11350508"/>
            <a:gd name="adj4" fmla="val 9784400"/>
            <a:gd name="adj5" fmla="val 8049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A87E87F-7E28-4998-A825-51AE6C415B8D}">
      <dsp:nvSpPr>
        <dsp:cNvPr id="0" name=""/>
        <dsp:cNvSpPr/>
      </dsp:nvSpPr>
      <dsp:spPr>
        <a:xfrm>
          <a:off x="2671006" y="96361"/>
          <a:ext cx="1545359" cy="15453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Aumento de la cobertura geográfica</a:t>
          </a:r>
          <a:endParaRPr lang="es-ES" sz="1600" kern="1200" dirty="0"/>
        </a:p>
      </dsp:txBody>
      <dsp:txXfrm>
        <a:off x="2671006" y="96361"/>
        <a:ext cx="1545359" cy="1545359"/>
      </dsp:txXfrm>
    </dsp:sp>
    <dsp:sp modelId="{C875023D-1549-41A9-80F0-45E2A6E70465}">
      <dsp:nvSpPr>
        <dsp:cNvPr id="0" name=""/>
        <dsp:cNvSpPr/>
      </dsp:nvSpPr>
      <dsp:spPr>
        <a:xfrm>
          <a:off x="2573154" y="-1490"/>
          <a:ext cx="4368084" cy="4368084"/>
        </a:xfrm>
        <a:prstGeom prst="circularArrow">
          <a:avLst>
            <a:gd name="adj1" fmla="val 6899"/>
            <a:gd name="adj2" fmla="val 465092"/>
            <a:gd name="adj3" fmla="val 15886107"/>
            <a:gd name="adj4" fmla="val 15184400"/>
            <a:gd name="adj5" fmla="val 8049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26E0CC-7145-409A-A233-1C70F2D96D6F}">
      <dsp:nvSpPr>
        <dsp:cNvPr id="0" name=""/>
        <dsp:cNvSpPr/>
      </dsp:nvSpPr>
      <dsp:spPr>
        <a:xfrm>
          <a:off x="0" y="769626"/>
          <a:ext cx="2176929" cy="2176965"/>
        </a:xfrm>
        <a:prstGeom prst="ellipse">
          <a:avLst/>
        </a:prstGeom>
        <a:gradFill rotWithShape="0">
          <a:gsLst>
            <a:gs pos="0">
              <a:schemeClr val="accent2">
                <a:alpha val="50000"/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2">
                <a:alpha val="50000"/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2">
                <a:alpha val="50000"/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2">
                <a:alpha val="50000"/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381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glow" dir="t">
            <a:rot lat="0" lon="0" rev="6360000"/>
          </a:lightRig>
        </a:scene3d>
        <a:sp3d contourW="1000" prstMaterial="flat">
          <a:bevelT w="95250" h="101600"/>
          <a:contourClr>
            <a:schemeClr val="accent2">
              <a:alpha val="50000"/>
              <a:hueOff val="0"/>
              <a:satOff val="0"/>
              <a:lumOff val="0"/>
              <a:alphaOff val="0"/>
              <a:satMod val="30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smtClean="0"/>
            <a:t>1.- REPETIDORES</a:t>
          </a:r>
          <a:endParaRPr lang="es-ES" sz="1300" kern="1200"/>
        </a:p>
      </dsp:txBody>
      <dsp:txXfrm>
        <a:off x="318804" y="1088435"/>
        <a:ext cx="1539321" cy="1539347"/>
      </dsp:txXfrm>
    </dsp:sp>
    <dsp:sp modelId="{497B7B89-335A-4598-A6F3-7F22B69AB25C}">
      <dsp:nvSpPr>
        <dsp:cNvPr id="0" name=""/>
        <dsp:cNvSpPr/>
      </dsp:nvSpPr>
      <dsp:spPr>
        <a:xfrm>
          <a:off x="1114623" y="2371458"/>
          <a:ext cx="2176929" cy="2176965"/>
        </a:xfrm>
        <a:prstGeom prst="ellipse">
          <a:avLst/>
        </a:prstGeom>
        <a:gradFill rotWithShape="0">
          <a:gsLst>
            <a:gs pos="0">
              <a:schemeClr val="accent2">
                <a:alpha val="50000"/>
                <a:hueOff val="-3360531"/>
                <a:satOff val="1461"/>
                <a:lumOff val="425"/>
                <a:alphaOff val="0"/>
                <a:shade val="15000"/>
                <a:satMod val="180000"/>
              </a:schemeClr>
            </a:gs>
            <a:gs pos="50000">
              <a:schemeClr val="accent2">
                <a:alpha val="50000"/>
                <a:hueOff val="-3360531"/>
                <a:satOff val="1461"/>
                <a:lumOff val="425"/>
                <a:alphaOff val="0"/>
                <a:shade val="45000"/>
                <a:satMod val="170000"/>
              </a:schemeClr>
            </a:gs>
            <a:gs pos="70000">
              <a:schemeClr val="accent2">
                <a:alpha val="50000"/>
                <a:hueOff val="-3360531"/>
                <a:satOff val="1461"/>
                <a:lumOff val="425"/>
                <a:alphaOff val="0"/>
                <a:tint val="99000"/>
                <a:shade val="65000"/>
                <a:satMod val="155000"/>
              </a:schemeClr>
            </a:gs>
            <a:gs pos="100000">
              <a:schemeClr val="accent2">
                <a:alpha val="50000"/>
                <a:hueOff val="-3360531"/>
                <a:satOff val="1461"/>
                <a:lumOff val="425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381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glow" dir="t">
            <a:rot lat="0" lon="0" rev="6360000"/>
          </a:lightRig>
        </a:scene3d>
        <a:sp3d contourW="1000" prstMaterial="flat">
          <a:bevelT w="95250" h="101600"/>
          <a:contourClr>
            <a:schemeClr val="accent2">
              <a:alpha val="50000"/>
              <a:hueOff val="-3360531"/>
              <a:satOff val="1461"/>
              <a:lumOff val="425"/>
              <a:alphaOff val="0"/>
              <a:satMod val="30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smtClean="0"/>
            <a:t>2.- BRIDGES</a:t>
          </a:r>
          <a:endParaRPr lang="es-ES" sz="1300" kern="1200"/>
        </a:p>
      </dsp:txBody>
      <dsp:txXfrm>
        <a:off x="1433427" y="2690267"/>
        <a:ext cx="1539321" cy="1539347"/>
      </dsp:txXfrm>
    </dsp:sp>
    <dsp:sp modelId="{9BB0054F-1ACA-4548-BDFA-1C28B29C9D7B}">
      <dsp:nvSpPr>
        <dsp:cNvPr id="0" name=""/>
        <dsp:cNvSpPr/>
      </dsp:nvSpPr>
      <dsp:spPr>
        <a:xfrm>
          <a:off x="2230132" y="769626"/>
          <a:ext cx="2176929" cy="2176965"/>
        </a:xfrm>
        <a:prstGeom prst="ellipse">
          <a:avLst/>
        </a:prstGeom>
        <a:gradFill rotWithShape="0">
          <a:gsLst>
            <a:gs pos="0">
              <a:schemeClr val="accent2">
                <a:alpha val="50000"/>
                <a:hueOff val="-6721063"/>
                <a:satOff val="2923"/>
                <a:lumOff val="850"/>
                <a:alphaOff val="0"/>
                <a:shade val="15000"/>
                <a:satMod val="180000"/>
              </a:schemeClr>
            </a:gs>
            <a:gs pos="50000">
              <a:schemeClr val="accent2">
                <a:alpha val="50000"/>
                <a:hueOff val="-6721063"/>
                <a:satOff val="2923"/>
                <a:lumOff val="850"/>
                <a:alphaOff val="0"/>
                <a:shade val="45000"/>
                <a:satMod val="170000"/>
              </a:schemeClr>
            </a:gs>
            <a:gs pos="70000">
              <a:schemeClr val="accent2">
                <a:alpha val="50000"/>
                <a:hueOff val="-6721063"/>
                <a:satOff val="2923"/>
                <a:lumOff val="85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2">
                <a:alpha val="50000"/>
                <a:hueOff val="-6721063"/>
                <a:satOff val="2923"/>
                <a:lumOff val="85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381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glow" dir="t">
            <a:rot lat="0" lon="0" rev="6360000"/>
          </a:lightRig>
        </a:scene3d>
        <a:sp3d contourW="1000" prstMaterial="flat">
          <a:bevelT w="95250" h="101600"/>
          <a:contourClr>
            <a:schemeClr val="accent2">
              <a:alpha val="50000"/>
              <a:hueOff val="-6721063"/>
              <a:satOff val="2923"/>
              <a:lumOff val="850"/>
              <a:alphaOff val="0"/>
              <a:satMod val="30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smtClean="0"/>
            <a:t>3.- ROUTERS</a:t>
          </a:r>
          <a:endParaRPr lang="es-ES" sz="1300" kern="1200"/>
        </a:p>
      </dsp:txBody>
      <dsp:txXfrm>
        <a:off x="2548936" y="1088435"/>
        <a:ext cx="1539321" cy="1539347"/>
      </dsp:txXfrm>
    </dsp:sp>
    <dsp:sp modelId="{E5A0598D-1F54-43BC-BE64-1AE24373A74D}">
      <dsp:nvSpPr>
        <dsp:cNvPr id="0" name=""/>
        <dsp:cNvSpPr/>
      </dsp:nvSpPr>
      <dsp:spPr>
        <a:xfrm>
          <a:off x="3344756" y="2371458"/>
          <a:ext cx="2176929" cy="2176965"/>
        </a:xfrm>
        <a:prstGeom prst="ellipse">
          <a:avLst/>
        </a:prstGeom>
        <a:gradFill rotWithShape="0">
          <a:gsLst>
            <a:gs pos="0">
              <a:schemeClr val="accent2">
                <a:alpha val="50000"/>
                <a:hueOff val="-10081594"/>
                <a:satOff val="4384"/>
                <a:lumOff val="1275"/>
                <a:alphaOff val="0"/>
                <a:shade val="15000"/>
                <a:satMod val="180000"/>
              </a:schemeClr>
            </a:gs>
            <a:gs pos="50000">
              <a:schemeClr val="accent2">
                <a:alpha val="50000"/>
                <a:hueOff val="-10081594"/>
                <a:satOff val="4384"/>
                <a:lumOff val="1275"/>
                <a:alphaOff val="0"/>
                <a:shade val="45000"/>
                <a:satMod val="170000"/>
              </a:schemeClr>
            </a:gs>
            <a:gs pos="70000">
              <a:schemeClr val="accent2">
                <a:alpha val="50000"/>
                <a:hueOff val="-10081594"/>
                <a:satOff val="4384"/>
                <a:lumOff val="1275"/>
                <a:alphaOff val="0"/>
                <a:tint val="99000"/>
                <a:shade val="65000"/>
                <a:satMod val="155000"/>
              </a:schemeClr>
            </a:gs>
            <a:gs pos="100000">
              <a:schemeClr val="accent2">
                <a:alpha val="50000"/>
                <a:hueOff val="-10081594"/>
                <a:satOff val="4384"/>
                <a:lumOff val="1275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381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glow" dir="t">
            <a:rot lat="0" lon="0" rev="6360000"/>
          </a:lightRig>
        </a:scene3d>
        <a:sp3d contourW="1000" prstMaterial="flat">
          <a:bevelT w="95250" h="101600"/>
          <a:contourClr>
            <a:schemeClr val="accent2">
              <a:alpha val="50000"/>
              <a:hueOff val="-10081594"/>
              <a:satOff val="4384"/>
              <a:lumOff val="1275"/>
              <a:alphaOff val="0"/>
              <a:satMod val="30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smtClean="0"/>
            <a:t>4.- GATEWAYS</a:t>
          </a:r>
          <a:endParaRPr lang="es-ES" sz="1300" kern="1200"/>
        </a:p>
      </dsp:txBody>
      <dsp:txXfrm>
        <a:off x="3663560" y="2690267"/>
        <a:ext cx="1539321" cy="1539347"/>
      </dsp:txXfrm>
    </dsp:sp>
    <dsp:sp modelId="{68CE27FE-790C-4B7F-B049-FDFB022F454A}">
      <dsp:nvSpPr>
        <dsp:cNvPr id="0" name=""/>
        <dsp:cNvSpPr/>
      </dsp:nvSpPr>
      <dsp:spPr>
        <a:xfrm>
          <a:off x="4460265" y="769626"/>
          <a:ext cx="2176929" cy="2176965"/>
        </a:xfrm>
        <a:prstGeom prst="ellipse">
          <a:avLst/>
        </a:prstGeom>
        <a:gradFill rotWithShape="0">
          <a:gsLst>
            <a:gs pos="0">
              <a:schemeClr val="accent2">
                <a:alpha val="50000"/>
                <a:hueOff val="-13442126"/>
                <a:satOff val="5846"/>
                <a:lumOff val="1700"/>
                <a:alphaOff val="0"/>
                <a:shade val="15000"/>
                <a:satMod val="180000"/>
              </a:schemeClr>
            </a:gs>
            <a:gs pos="50000">
              <a:schemeClr val="accent2">
                <a:alpha val="50000"/>
                <a:hueOff val="-13442126"/>
                <a:satOff val="5846"/>
                <a:lumOff val="1700"/>
                <a:alphaOff val="0"/>
                <a:shade val="45000"/>
                <a:satMod val="170000"/>
              </a:schemeClr>
            </a:gs>
            <a:gs pos="70000">
              <a:schemeClr val="accent2">
                <a:alpha val="50000"/>
                <a:hueOff val="-13442126"/>
                <a:satOff val="5846"/>
                <a:lumOff val="170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2">
                <a:alpha val="50000"/>
                <a:hueOff val="-13442126"/>
                <a:satOff val="5846"/>
                <a:lumOff val="170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381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glow" dir="t">
            <a:rot lat="0" lon="0" rev="6360000"/>
          </a:lightRig>
        </a:scene3d>
        <a:sp3d contourW="1000" prstMaterial="flat">
          <a:bevelT w="95250" h="101600"/>
          <a:contourClr>
            <a:schemeClr val="accent2">
              <a:alpha val="50000"/>
              <a:hueOff val="-13442126"/>
              <a:satOff val="5846"/>
              <a:lumOff val="1700"/>
              <a:alphaOff val="0"/>
              <a:satMod val="30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smtClean="0"/>
            <a:t>5.- Switch</a:t>
          </a:r>
          <a:endParaRPr lang="es-ES" sz="1300" kern="1200"/>
        </a:p>
      </dsp:txBody>
      <dsp:txXfrm>
        <a:off x="4779069" y="1088435"/>
        <a:ext cx="1539321" cy="1539347"/>
      </dsp:txXfrm>
    </dsp:sp>
    <dsp:sp modelId="{493CD84D-D275-41BC-92CD-59E5F544808A}">
      <dsp:nvSpPr>
        <dsp:cNvPr id="0" name=""/>
        <dsp:cNvSpPr/>
      </dsp:nvSpPr>
      <dsp:spPr>
        <a:xfrm>
          <a:off x="5574889" y="2371458"/>
          <a:ext cx="2176929" cy="2176965"/>
        </a:xfrm>
        <a:prstGeom prst="ellipse">
          <a:avLst/>
        </a:prstGeom>
        <a:gradFill rotWithShape="0">
          <a:gsLst>
            <a:gs pos="0">
              <a:schemeClr val="accent2">
                <a:alpha val="50000"/>
                <a:hueOff val="-16802657"/>
                <a:satOff val="7307"/>
                <a:lumOff val="2125"/>
                <a:alphaOff val="0"/>
                <a:shade val="15000"/>
                <a:satMod val="180000"/>
              </a:schemeClr>
            </a:gs>
            <a:gs pos="50000">
              <a:schemeClr val="accent2">
                <a:alpha val="50000"/>
                <a:hueOff val="-16802657"/>
                <a:satOff val="7307"/>
                <a:lumOff val="2125"/>
                <a:alphaOff val="0"/>
                <a:shade val="45000"/>
                <a:satMod val="170000"/>
              </a:schemeClr>
            </a:gs>
            <a:gs pos="70000">
              <a:schemeClr val="accent2">
                <a:alpha val="50000"/>
                <a:hueOff val="-16802657"/>
                <a:satOff val="7307"/>
                <a:lumOff val="2125"/>
                <a:alphaOff val="0"/>
                <a:tint val="99000"/>
                <a:shade val="65000"/>
                <a:satMod val="155000"/>
              </a:schemeClr>
            </a:gs>
            <a:gs pos="100000">
              <a:schemeClr val="accent2">
                <a:alpha val="50000"/>
                <a:hueOff val="-16802657"/>
                <a:satOff val="7307"/>
                <a:lumOff val="2125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381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glow" dir="t">
            <a:rot lat="0" lon="0" rev="6360000"/>
          </a:lightRig>
        </a:scene3d>
        <a:sp3d contourW="1000" prstMaterial="flat">
          <a:bevelT w="95250" h="101600"/>
          <a:contourClr>
            <a:schemeClr val="accent2">
              <a:alpha val="50000"/>
              <a:hueOff val="-16802657"/>
              <a:satOff val="7307"/>
              <a:lumOff val="2125"/>
              <a:alphaOff val="0"/>
              <a:satMod val="30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smtClean="0"/>
            <a:t>6.-Brouter</a:t>
          </a:r>
          <a:endParaRPr lang="es-ES" sz="1300" kern="1200"/>
        </a:p>
      </dsp:txBody>
      <dsp:txXfrm>
        <a:off x="5893693" y="2690267"/>
        <a:ext cx="1539321" cy="1539347"/>
      </dsp:txXfrm>
    </dsp:sp>
    <dsp:sp modelId="{C6B84781-350A-4134-A524-4A9C057B62F5}">
      <dsp:nvSpPr>
        <dsp:cNvPr id="0" name=""/>
        <dsp:cNvSpPr/>
      </dsp:nvSpPr>
      <dsp:spPr>
        <a:xfrm>
          <a:off x="6690398" y="769626"/>
          <a:ext cx="2176929" cy="2176965"/>
        </a:xfrm>
        <a:prstGeom prst="ellipse">
          <a:avLst/>
        </a:prstGeom>
        <a:gradFill rotWithShape="0">
          <a:gsLst>
            <a:gs pos="0">
              <a:schemeClr val="accent2">
                <a:alpha val="50000"/>
                <a:hueOff val="-20163188"/>
                <a:satOff val="8769"/>
                <a:lumOff val="2550"/>
                <a:alphaOff val="0"/>
                <a:shade val="15000"/>
                <a:satMod val="180000"/>
              </a:schemeClr>
            </a:gs>
            <a:gs pos="50000">
              <a:schemeClr val="accent2">
                <a:alpha val="50000"/>
                <a:hueOff val="-20163188"/>
                <a:satOff val="8769"/>
                <a:lumOff val="2550"/>
                <a:alphaOff val="0"/>
                <a:shade val="45000"/>
                <a:satMod val="170000"/>
              </a:schemeClr>
            </a:gs>
            <a:gs pos="70000">
              <a:schemeClr val="accent2">
                <a:alpha val="50000"/>
                <a:hueOff val="-20163188"/>
                <a:satOff val="8769"/>
                <a:lumOff val="255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2">
                <a:alpha val="50000"/>
                <a:hueOff val="-20163188"/>
                <a:satOff val="8769"/>
                <a:lumOff val="255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381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glow" dir="t">
            <a:rot lat="0" lon="0" rev="6360000"/>
          </a:lightRig>
        </a:scene3d>
        <a:sp3d contourW="1000" prstMaterial="flat">
          <a:bevelT w="95250" h="101600"/>
          <a:contourClr>
            <a:schemeClr val="accent2">
              <a:alpha val="50000"/>
              <a:hueOff val="-20163188"/>
              <a:satOff val="8769"/>
              <a:lumOff val="2550"/>
              <a:alphaOff val="0"/>
              <a:satMod val="30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smtClean="0"/>
            <a:t>7.- CONCENTRADOR O HUB</a:t>
          </a:r>
          <a:endParaRPr lang="es-ES" sz="1300" kern="1200"/>
        </a:p>
      </dsp:txBody>
      <dsp:txXfrm>
        <a:off x="7009202" y="1088435"/>
        <a:ext cx="1539321" cy="153934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815BEF-9CBE-43B8-A2A9-188241C3B71E}">
      <dsp:nvSpPr>
        <dsp:cNvPr id="0" name=""/>
        <dsp:cNvSpPr/>
      </dsp:nvSpPr>
      <dsp:spPr>
        <a:xfrm>
          <a:off x="0" y="53340"/>
          <a:ext cx="8229600" cy="217364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500" kern="1200" smtClean="0"/>
            <a:t>Es un dispositivo sencillo utilizado para regenerar una señal entre 2nodos de una red.</a:t>
          </a:r>
          <a:endParaRPr lang="es-ES" sz="2500" kern="1200"/>
        </a:p>
      </dsp:txBody>
      <dsp:txXfrm>
        <a:off x="106108" y="159448"/>
        <a:ext cx="8017384" cy="1961424"/>
      </dsp:txXfrm>
    </dsp:sp>
    <dsp:sp modelId="{53228FB0-636B-4CDC-87E1-A4CADEF12D19}">
      <dsp:nvSpPr>
        <dsp:cNvPr id="0" name=""/>
        <dsp:cNvSpPr/>
      </dsp:nvSpPr>
      <dsp:spPr>
        <a:xfrm>
          <a:off x="0" y="2298981"/>
          <a:ext cx="8229600" cy="217364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500" kern="1200" smtClean="0"/>
            <a:t>Funciona en el nivel físico del Modelo OSI, es decir solo actúa en la información binaria que viaja en la línea de transmisión y que no puede interpretar los paquetes de información. </a:t>
          </a:r>
          <a:endParaRPr lang="es-ES" sz="2500" kern="1200"/>
        </a:p>
      </dsp:txBody>
      <dsp:txXfrm>
        <a:off x="106108" y="2405089"/>
        <a:ext cx="8017384" cy="196142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DD5F57-0809-416C-9B07-0334BC8F6521}">
      <dsp:nvSpPr>
        <dsp:cNvPr id="0" name=""/>
        <dsp:cNvSpPr/>
      </dsp:nvSpPr>
      <dsp:spPr>
        <a:xfrm>
          <a:off x="0" y="651024"/>
          <a:ext cx="8686800" cy="128169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900" kern="1200" smtClean="0"/>
            <a:t>Un puente es un dispositivo hardware para conectar 2 redes que funcionan con el mismo protocolo. </a:t>
          </a:r>
          <a:endParaRPr lang="es-ES" sz="1900" kern="1200"/>
        </a:p>
      </dsp:txBody>
      <dsp:txXfrm>
        <a:off x="62567" y="713591"/>
        <a:ext cx="8561666" cy="1156564"/>
      </dsp:txXfrm>
    </dsp:sp>
    <dsp:sp modelId="{8E5604AA-BE2B-414B-A145-AD8A2E5E5610}">
      <dsp:nvSpPr>
        <dsp:cNvPr id="0" name=""/>
        <dsp:cNvSpPr/>
      </dsp:nvSpPr>
      <dsp:spPr>
        <a:xfrm>
          <a:off x="0" y="1987442"/>
          <a:ext cx="8686800" cy="1281698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900" kern="1200" smtClean="0"/>
            <a:t>Funciona en el nivel 2 del Modelo OSI, esto significa que puede filtrar tramas para permitir el paso solo de aquellas direcciones de destino que correspondan con un equipo ubicado del otro lado del puente.</a:t>
          </a:r>
          <a:endParaRPr lang="es-ES" sz="1900" kern="1200"/>
        </a:p>
      </dsp:txBody>
      <dsp:txXfrm>
        <a:off x="62567" y="2050009"/>
        <a:ext cx="8561666" cy="1156564"/>
      </dsp:txXfrm>
    </dsp:sp>
    <dsp:sp modelId="{E09744A4-1356-44FA-AE64-F7E2C99ED530}">
      <dsp:nvSpPr>
        <dsp:cNvPr id="0" name=""/>
        <dsp:cNvSpPr/>
      </dsp:nvSpPr>
      <dsp:spPr>
        <a:xfrm>
          <a:off x="0" y="3323861"/>
          <a:ext cx="8686800" cy="1281698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900" kern="1200" smtClean="0"/>
            <a:t>Los Bridge actúan a nivel físico y de enlace de datos del modelo OSI en Capa 2. </a:t>
          </a:r>
          <a:endParaRPr lang="es-ES" sz="1900" kern="1200"/>
        </a:p>
      </dsp:txBody>
      <dsp:txXfrm>
        <a:off x="62567" y="3386428"/>
        <a:ext cx="8561666" cy="115656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AA9753-7BDC-4874-A83D-94A2251FA145}">
      <dsp:nvSpPr>
        <dsp:cNvPr id="0" name=""/>
        <dsp:cNvSpPr/>
      </dsp:nvSpPr>
      <dsp:spPr>
        <a:xfrm>
          <a:off x="0" y="1227603"/>
          <a:ext cx="8229600" cy="3112768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just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800" kern="1200" smtClean="0"/>
            <a:t>Dispositivo para la interconexión de redes que opera en la capa 3 del Modelo OSI. Interconecta segmentos de red o redes enteras. Hace pasar paquetes de datos entre redes tomando como base la información de la capa de red. </a:t>
          </a:r>
          <a:endParaRPr lang="es-ES" sz="2800" kern="1200"/>
        </a:p>
      </dsp:txBody>
      <dsp:txXfrm>
        <a:off x="151953" y="1379556"/>
        <a:ext cx="7925694" cy="280886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9D50DD-A589-4199-B3E5-BC2317EB2B6B}">
      <dsp:nvSpPr>
        <dsp:cNvPr id="0" name=""/>
        <dsp:cNvSpPr/>
      </dsp:nvSpPr>
      <dsp:spPr>
        <a:xfrm>
          <a:off x="0" y="0"/>
          <a:ext cx="8229600" cy="225535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just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800" kern="1200" smtClean="0"/>
            <a:t>Pasarela o puerta de enlace. Es un dispositivo que permite interconectar redes con protocolos y arquitecturas diferentes a todos los niveles de comunicación. </a:t>
          </a:r>
          <a:endParaRPr lang="es-ES" sz="2800" kern="1200"/>
        </a:p>
      </dsp:txBody>
      <dsp:txXfrm>
        <a:off x="110097" y="110097"/>
        <a:ext cx="8009406" cy="2035163"/>
      </dsp:txXfrm>
    </dsp:sp>
    <dsp:sp modelId="{3E95063C-A188-429D-80F6-F30995BFDAA9}">
      <dsp:nvSpPr>
        <dsp:cNvPr id="0" name=""/>
        <dsp:cNvSpPr/>
      </dsp:nvSpPr>
      <dsp:spPr>
        <a:xfrm>
          <a:off x="0" y="2269654"/>
          <a:ext cx="8229600" cy="225535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just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800" kern="1200" smtClean="0"/>
            <a:t>Su propósito es traducir la información del protocolo utilizado en una red al protocolo usado en la red de destino. </a:t>
          </a:r>
          <a:endParaRPr lang="es-ES" sz="2800" kern="1200"/>
        </a:p>
      </dsp:txBody>
      <dsp:txXfrm>
        <a:off x="110097" y="2379751"/>
        <a:ext cx="8009406" cy="203516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C63978-8B08-4CA4-929A-2A1DD305A903}">
      <dsp:nvSpPr>
        <dsp:cNvPr id="0" name=""/>
        <dsp:cNvSpPr/>
      </dsp:nvSpPr>
      <dsp:spPr>
        <a:xfrm>
          <a:off x="0" y="3143"/>
          <a:ext cx="8229600" cy="123329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just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dirty="0" smtClean="0"/>
            <a:t>Es un </a:t>
          </a:r>
          <a:r>
            <a:rPr lang="es-ES" sz="2400" i="1" kern="1200" dirty="0" smtClean="0"/>
            <a:t>puente</a:t>
          </a:r>
          <a:r>
            <a:rPr lang="es-ES" sz="2400" kern="1200" dirty="0" smtClean="0"/>
            <a:t>. Cuando hablamos de un </a:t>
          </a:r>
          <a:r>
            <a:rPr lang="es-ES" sz="2400" kern="1200" dirty="0" err="1" smtClean="0"/>
            <a:t>Switch</a:t>
          </a:r>
          <a:r>
            <a:rPr lang="es-ES" sz="2400" kern="1200" dirty="0" smtClean="0"/>
            <a:t> lo haremos refiriéndonos a uno de nivel 2, es decir, perteneciente a la capa Enlace de Datos. </a:t>
          </a:r>
          <a:endParaRPr lang="es-ES" sz="2400" kern="1200" dirty="0"/>
        </a:p>
      </dsp:txBody>
      <dsp:txXfrm>
        <a:off x="60205" y="63348"/>
        <a:ext cx="8109190" cy="1112888"/>
      </dsp:txXfrm>
    </dsp:sp>
    <dsp:sp modelId="{33B3A066-49FB-4407-8237-2D29DFB8CF70}">
      <dsp:nvSpPr>
        <dsp:cNvPr id="0" name=""/>
        <dsp:cNvSpPr/>
      </dsp:nvSpPr>
      <dsp:spPr>
        <a:xfrm>
          <a:off x="0" y="1247284"/>
          <a:ext cx="8229600" cy="1233298"/>
        </a:xfrm>
        <a:prstGeom prst="roundRect">
          <a:avLst/>
        </a:prstGeom>
        <a:solidFill>
          <a:schemeClr val="accent2">
            <a:hueOff val="-6721063"/>
            <a:satOff val="2923"/>
            <a:lumOff val="85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just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smtClean="0"/>
            <a:t>Normalmente un switch de este tipo no tiene ningún tipo de gestión, es decir, no se puede acceder a él. </a:t>
          </a:r>
          <a:endParaRPr lang="es-ES" sz="2400" kern="1200"/>
        </a:p>
      </dsp:txBody>
      <dsp:txXfrm>
        <a:off x="60205" y="1307489"/>
        <a:ext cx="8109190" cy="1112888"/>
      </dsp:txXfrm>
    </dsp:sp>
    <dsp:sp modelId="{B313D4B2-CE91-4381-A033-80AB824B1566}">
      <dsp:nvSpPr>
        <dsp:cNvPr id="0" name=""/>
        <dsp:cNvSpPr/>
      </dsp:nvSpPr>
      <dsp:spPr>
        <a:xfrm>
          <a:off x="0" y="2491425"/>
          <a:ext cx="8229600" cy="1233298"/>
        </a:xfrm>
        <a:prstGeom prst="roundRect">
          <a:avLst/>
        </a:prstGeom>
        <a:solidFill>
          <a:schemeClr val="accent2">
            <a:hueOff val="-13442126"/>
            <a:satOff val="5846"/>
            <a:lumOff val="170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just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smtClean="0"/>
            <a:t>Sólo algunos switch tienen algún tipo de gestión pero suele ser algo muy simple.</a:t>
          </a:r>
          <a:endParaRPr lang="es-ES" sz="2400" kern="1200"/>
        </a:p>
      </dsp:txBody>
      <dsp:txXfrm>
        <a:off x="60205" y="2551630"/>
        <a:ext cx="8109190" cy="1112888"/>
      </dsp:txXfrm>
    </dsp:sp>
    <dsp:sp modelId="{3F83C269-68C6-41ED-A989-ADF07A72991B}">
      <dsp:nvSpPr>
        <dsp:cNvPr id="0" name=""/>
        <dsp:cNvSpPr/>
      </dsp:nvSpPr>
      <dsp:spPr>
        <a:xfrm>
          <a:off x="0" y="3735566"/>
          <a:ext cx="8229600" cy="1233298"/>
        </a:xfrm>
        <a:prstGeom prst="roundRect">
          <a:avLst/>
        </a:prstGeom>
        <a:solidFill>
          <a:schemeClr val="accent2">
            <a:hueOff val="-20163188"/>
            <a:satOff val="8769"/>
            <a:lumOff val="255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just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smtClean="0"/>
            <a:t>El SWITCH conoce los ordenadores que tiene conectados a cada uno de sus puertos (enchufes)</a:t>
          </a:r>
          <a:endParaRPr lang="es-ES" sz="2400" kern="1200"/>
        </a:p>
      </dsp:txBody>
      <dsp:txXfrm>
        <a:off x="60205" y="3795771"/>
        <a:ext cx="8109190" cy="1112888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8F80E1-0436-4D1D-BF9C-E330988C1279}">
      <dsp:nvSpPr>
        <dsp:cNvPr id="0" name=""/>
        <dsp:cNvSpPr/>
      </dsp:nvSpPr>
      <dsp:spPr>
        <a:xfrm rot="16200000">
          <a:off x="977279" y="-977279"/>
          <a:ext cx="6408712" cy="8363272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0" tIns="0" rIns="156766" bIns="0" numCol="1" spcCol="1270" anchor="t" anchorCtr="0">
          <a:noAutofit/>
        </a:bodyPr>
        <a:lstStyle/>
        <a:p>
          <a:pPr lvl="0" algn="just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2500" kern="1200">
            <a:solidFill>
              <a:schemeClr val="tx1"/>
            </a:solidFill>
          </a:endParaRPr>
        </a:p>
        <a:p>
          <a:pPr marL="228600" lvl="1" indent="-228600" algn="just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000" b="1" kern="1200" dirty="0" smtClean="0">
              <a:solidFill>
                <a:schemeClr val="tx1"/>
              </a:solidFill>
            </a:rPr>
            <a:t>Los firewall por software</a:t>
          </a:r>
          <a:r>
            <a:rPr lang="es-ES" sz="2000" kern="1200" dirty="0" smtClean="0">
              <a:solidFill>
                <a:schemeClr val="tx1"/>
              </a:solidFill>
            </a:rPr>
            <a:t> son los más comunes y los que acostumbran a usar los usuarios domésticos en sus casas.</a:t>
          </a:r>
          <a:endParaRPr lang="es-ES" sz="2000" kern="1200" dirty="0">
            <a:solidFill>
              <a:schemeClr val="tx1"/>
            </a:solidFill>
          </a:endParaRPr>
        </a:p>
        <a:p>
          <a:pPr marL="228600" lvl="1" indent="-228600" algn="just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000" kern="1200" dirty="0" smtClean="0">
              <a:solidFill>
                <a:srgbClr val="C00000"/>
              </a:solidFill>
            </a:rPr>
            <a:t>El firewall por software se instala directamente en los ordenadores o servidores que queremos proteger y solo protegen el ordenador o servidor en el que lo hemos instalado. Las funcionalidades que acostumbran a proporcionar los firewall por software son más limitadas que las anteriores, y además una vez instalado el software estará consumiendo recursos de nuestro ordenador.</a:t>
          </a:r>
          <a:endParaRPr lang="es-ES" sz="2000" kern="1200" dirty="0">
            <a:solidFill>
              <a:srgbClr val="C00000"/>
            </a:solidFill>
          </a:endParaRPr>
        </a:p>
      </dsp:txBody>
      <dsp:txXfrm rot="5400000">
        <a:off x="-1" y="1281743"/>
        <a:ext cx="8363272" cy="3845228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8605A7-66E2-40C9-AA44-FF6522A30AB7}">
      <dsp:nvSpPr>
        <dsp:cNvPr id="0" name=""/>
        <dsp:cNvSpPr/>
      </dsp:nvSpPr>
      <dsp:spPr>
        <a:xfrm>
          <a:off x="0" y="1357788"/>
          <a:ext cx="8229600" cy="1810385"/>
        </a:xfrm>
        <a:prstGeom prst="notched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350A215-B6F5-4CBA-A61F-8E249C856DEB}">
      <dsp:nvSpPr>
        <dsp:cNvPr id="0" name=""/>
        <dsp:cNvSpPr/>
      </dsp:nvSpPr>
      <dsp:spPr>
        <a:xfrm>
          <a:off x="716815" y="0"/>
          <a:ext cx="2824504" cy="18103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b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Un proxy es un programa o dispositivo que realiza una tarea de acceso a Internet en lugar de otro ordenador</a:t>
          </a:r>
          <a:r>
            <a:rPr lang="es-ES" sz="1400" kern="1200" dirty="0" smtClean="0"/>
            <a:t>. </a:t>
          </a:r>
          <a:endParaRPr lang="es-ES" sz="1400" kern="1200" dirty="0"/>
        </a:p>
      </dsp:txBody>
      <dsp:txXfrm>
        <a:off x="716815" y="0"/>
        <a:ext cx="2824504" cy="1810385"/>
      </dsp:txXfrm>
    </dsp:sp>
    <dsp:sp modelId="{0C0940C7-050E-4ACD-8F99-1282699094BB}">
      <dsp:nvSpPr>
        <dsp:cNvPr id="0" name=""/>
        <dsp:cNvSpPr/>
      </dsp:nvSpPr>
      <dsp:spPr>
        <a:xfrm>
          <a:off x="1187435" y="2036683"/>
          <a:ext cx="452596" cy="45259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63A68F-D5A8-4EB9-88F5-AF119A40EAA0}">
      <dsp:nvSpPr>
        <dsp:cNvPr id="0" name=""/>
        <dsp:cNvSpPr/>
      </dsp:nvSpPr>
      <dsp:spPr>
        <a:xfrm>
          <a:off x="2967211" y="2715577"/>
          <a:ext cx="4437946" cy="18103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/>
            <a:t>Un proxy es un punto intermedio entre un ordenador conectado a Internet y el servidor que está accediendo. Cuando navegamos a través de un proxy, nosotros en realidad no estamos accediendo directamente al servidor, sino que realizamos una solicitud sobre el proxy y es éste quien se conecta con el servidor que queremos acceder y nos devuelve el resultado de la solicitud</a:t>
          </a:r>
          <a:endParaRPr lang="es-ES" sz="1400" kern="1200" dirty="0"/>
        </a:p>
      </dsp:txBody>
      <dsp:txXfrm>
        <a:off x="2967211" y="2715577"/>
        <a:ext cx="4437946" cy="1810385"/>
      </dsp:txXfrm>
    </dsp:sp>
    <dsp:sp modelId="{800D2B38-00BA-43C2-86E6-A64671ED9575}">
      <dsp:nvSpPr>
        <dsp:cNvPr id="0" name=""/>
        <dsp:cNvSpPr/>
      </dsp:nvSpPr>
      <dsp:spPr>
        <a:xfrm>
          <a:off x="4959886" y="2036683"/>
          <a:ext cx="452596" cy="45259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ings+Icon">
  <dgm:title val="Círculos interconectados"/>
  <dgm:desc val="Se usa para mostrar ideas o conceptos superpuestos o interconectados. Las siete primeras líneas del texto de nivel 1 se corresponden con un círculo. El texto sin usar no aparece, pero sigue estando disponible si cambia de diseño. "/>
  <dgm:catLst>
    <dgm:cat type="relationship" pri="32000"/>
    <dgm:cat type="officeonline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0"/>
        <dgm:pt modelId="20"/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/>
        <dgm:pt modelId="20"/>
        <dgm:pt modelId="30"/>
        <dgm:pt modelId="40"/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2" destOrd="0"/>
      </dgm:cxnLst>
      <dgm:bg/>
      <dgm:whole/>
    </dgm:dataModel>
  </dgm:clrData>
  <dgm:layoutNode name="Name0">
    <dgm:varLst>
      <dgm:chMax val="7"/>
      <dgm:dir/>
      <dgm:resizeHandles val="exact"/>
    </dgm:varLst>
    <dgm:choose name="Name1">
      <dgm:if name="Name2" axis="ch" ptType="node" func="cnt" op="lt" val="1">
        <dgm:alg type="composite"/>
        <dgm:shape xmlns:r="http://schemas.openxmlformats.org/officeDocument/2006/relationships" r:blip="">
          <dgm:adjLst/>
        </dgm:shape>
        <dgm:presOf/>
        <dgm:constrLst/>
        <dgm:ruleLst/>
      </dgm:if>
      <dgm:if name="Name3" axis="ch" ptType="node" func="cnt" op="equ" val="1">
        <dgm:alg type="composite">
          <dgm:param type="ar" val="1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/>
          <dgm:constr type="h" for="ch" forName="ellipse1" refType="h"/>
        </dgm:constrLst>
      </dgm:if>
      <dgm:if name="Name4" axis="ch" ptType="node" func="cnt" op="equ" val="2">
        <dgm:alg type="composite">
          <dgm:param type="ar" val="0.9086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6602"/>
          <dgm:constr type="h" for="ch" forName="ellipse1" refType="h" fact="0.5999"/>
          <dgm:constr type="l" for="ch" forName="ellipse2" refType="w" fact="0.3398"/>
          <dgm:constr type="t" for="ch" forName="ellipse2" refType="h" fact="0.4001"/>
          <dgm:constr type="w" for="ch" forName="ellipse2" refType="w" fact="0.6602"/>
          <dgm:constr type="h" for="ch" forName="ellipse2" refType="h" fact="0.5999"/>
        </dgm:constrLst>
      </dgm:if>
      <dgm:if name="Name5" axis="ch" ptType="node" func="cnt" op="equ" val="3">
        <dgm:alg type="composite">
          <dgm:param type="ar" val="1.2171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4929"/>
          <dgm:constr type="h" for="ch" forName="ellipse1" refType="h" fact="0.5999"/>
          <dgm:constr type="l" for="ch" forName="ellipse2" refType="w" fact="0.2537"/>
          <dgm:constr type="t" for="ch" forName="ellipse2" refType="h" fact="0.4001"/>
          <dgm:constr type="w" for="ch" forName="ellipse2" refType="w" fact="0.4929"/>
          <dgm:constr type="h" for="ch" forName="ellipse2" refType="h" fact="0.5999"/>
          <dgm:constr type="l" for="ch" forName="ellipse3" refType="w" fact="0.5071"/>
          <dgm:constr type="t" for="ch" forName="ellipse3" refType="h" fact="0"/>
          <dgm:constr type="w" for="ch" forName="ellipse3" refType="w" fact="0.4929"/>
          <dgm:constr type="h" for="ch" forName="ellipse3" refType="h" fact="0.5999"/>
        </dgm:constrLst>
      </dgm:if>
      <dgm:if name="Name6" axis="ch" ptType="node" func="cnt" op="equ" val="4">
        <dgm:alg type="composite">
          <dgm:param type="ar" val="1.5255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3932"/>
          <dgm:constr type="h" for="ch" forName="ellipse1" refType="h" fact="0.5999"/>
          <dgm:constr type="l" for="ch" forName="ellipse2" refType="w" fact="0.2023"/>
          <dgm:constr type="t" for="ch" forName="ellipse2" refType="h" fact="0.4001"/>
          <dgm:constr type="w" for="ch" forName="ellipse2" refType="w" fact="0.3932"/>
          <dgm:constr type="h" for="ch" forName="ellipse2" refType="h" fact="0.5999"/>
          <dgm:constr type="l" for="ch" forName="ellipse3" refType="w" fact="0.4045"/>
          <dgm:constr type="t" for="ch" forName="ellipse3" refType="h" fact="0"/>
          <dgm:constr type="w" for="ch" forName="ellipse3" refType="w" fact="0.3932"/>
          <dgm:constr type="h" for="ch" forName="ellipse3" refType="h" fact="0.5999"/>
          <dgm:constr type="l" for="ch" forName="ellipse4" refType="w" fact="0.6068"/>
          <dgm:constr type="t" for="ch" forName="ellipse4" refType="h" fact="0.4001"/>
          <dgm:constr type="w" for="ch" forName="ellipse4" refType="w" fact="0.3932"/>
          <dgm:constr type="h" for="ch" forName="ellipse4" refType="h" fact="0.5999"/>
        </dgm:constrLst>
      </dgm:if>
      <dgm:if name="Name7" axis="ch" ptType="node" func="cnt" op="equ" val="5">
        <dgm:alg type="composite">
          <dgm:param type="ar" val="1.834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3271"/>
          <dgm:constr type="h" for="ch" forName="ellipse1" refType="h" fact="0.5999"/>
          <dgm:constr type="l" for="ch" forName="ellipse2" refType="w" fact="0.1682"/>
          <dgm:constr type="t" for="ch" forName="ellipse2" refType="h" fact="0.4001"/>
          <dgm:constr type="w" for="ch" forName="ellipse2" refType="w" fact="0.3271"/>
          <dgm:constr type="h" for="ch" forName="ellipse2" refType="h" fact="0.5999"/>
          <dgm:constr type="l" for="ch" forName="ellipse3" refType="w" fact="0.3365"/>
          <dgm:constr type="t" for="ch" forName="ellipse3" refType="h" fact="0"/>
          <dgm:constr type="w" for="ch" forName="ellipse3" refType="w" fact="0.3271"/>
          <dgm:constr type="h" for="ch" forName="ellipse3" refType="h" fact="0.5999"/>
          <dgm:constr type="l" for="ch" forName="ellipse4" refType="w" fact="0.5047"/>
          <dgm:constr type="t" for="ch" forName="ellipse4" refType="h" fact="0.4001"/>
          <dgm:constr type="w" for="ch" forName="ellipse4" refType="w" fact="0.3271"/>
          <dgm:constr type="h" for="ch" forName="ellipse4" refType="h" fact="0.5999"/>
          <dgm:constr type="l" for="ch" forName="ellipse5" refType="w" fact="0.6729"/>
          <dgm:constr type="t" for="ch" forName="ellipse5" refType="h" fact="0"/>
          <dgm:constr type="w" for="ch" forName="ellipse5" refType="w" fact="0.3271"/>
          <dgm:constr type="h" for="ch" forName="ellipse5" refType="h" fact="0.5999"/>
        </dgm:constrLst>
      </dgm:if>
      <dgm:if name="Name8" axis="ch" ptType="node" func="cnt" op="equ" val="6">
        <dgm:alg type="composite">
          <dgm:param type="ar" val="2.1873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278"/>
          <dgm:constr type="h" for="ch" forName="ellipse1" refType="h" fact="0.6081"/>
          <dgm:constr type="l" for="ch" forName="ellipse2" refType="w" fact="0.1444"/>
          <dgm:constr type="t" for="ch" forName="ellipse2" refType="h" fact="0.3919"/>
          <dgm:constr type="w" for="ch" forName="ellipse2" refType="w" fact="0.278"/>
          <dgm:constr type="h" for="ch" forName="ellipse2" refType="h" fact="0.6081"/>
          <dgm:constr type="l" for="ch" forName="ellipse3" refType="w" fact="0.2888"/>
          <dgm:constr type="t" for="ch" forName="ellipse3" refType="h" fact="0"/>
          <dgm:constr type="w" for="ch" forName="ellipse3" refType="w" fact="0.278"/>
          <dgm:constr type="h" for="ch" forName="ellipse3" refType="h" fact="0.6081"/>
          <dgm:constr type="l" for="ch" forName="ellipse4" refType="w" fact="0.4332"/>
          <dgm:constr type="t" for="ch" forName="ellipse4" refType="h" fact="0.3919"/>
          <dgm:constr type="w" for="ch" forName="ellipse4" refType="w" fact="0.278"/>
          <dgm:constr type="h" for="ch" forName="ellipse4" refType="h" fact="0.6081"/>
          <dgm:constr type="l" for="ch" forName="ellipse5" refType="w" fact="0.5776"/>
          <dgm:constr type="t" for="ch" forName="ellipse5" refType="h" fact="0"/>
          <dgm:constr type="w" for="ch" forName="ellipse5" refType="w" fact="0.278"/>
          <dgm:constr type="h" for="ch" forName="ellipse5" refType="h" fact="0.6081"/>
          <dgm:constr type="l" for="ch" forName="ellipse6" refType="w" fact="0.722"/>
          <dgm:constr type="t" for="ch" forName="ellipse6" refType="h" fact="0.3919"/>
          <dgm:constr type="w" for="ch" forName="ellipse6" refType="w" fact="0.278"/>
          <dgm:constr type="h" for="ch" forName="ellipse6" refType="h" fact="0.6081"/>
        </dgm:constrLst>
      </dgm:if>
      <dgm:else name="Name9">
        <dgm:alg type="composite">
          <dgm:param type="ar" val="2.3466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2455"/>
          <dgm:constr type="h" for="ch" forName="ellipse1" refType="h" fact="0.5761"/>
          <dgm:constr type="l" for="ch" forName="ellipse2" refType="w" fact="0.1257"/>
          <dgm:constr type="t" for="ch" forName="ellipse2" refType="h" fact="0.4239"/>
          <dgm:constr type="w" for="ch" forName="ellipse2" refType="w" fact="0.2455"/>
          <dgm:constr type="h" for="ch" forName="ellipse2" refType="h" fact="0.5761"/>
          <dgm:constr type="l" for="ch" forName="ellipse3" refType="w" fact="0.2515"/>
          <dgm:constr type="t" for="ch" forName="ellipse3" refType="h" fact="0"/>
          <dgm:constr type="w" for="ch" forName="ellipse3" refType="w" fact="0.2455"/>
          <dgm:constr type="h" for="ch" forName="ellipse3" refType="h" fact="0.5761"/>
          <dgm:constr type="l" for="ch" forName="ellipse4" refType="w" fact="0.3772"/>
          <dgm:constr type="t" for="ch" forName="ellipse4" refType="h" fact="0.4239"/>
          <dgm:constr type="w" for="ch" forName="ellipse4" refType="w" fact="0.2455"/>
          <dgm:constr type="h" for="ch" forName="ellipse4" refType="h" fact="0.5761"/>
          <dgm:constr type="l" for="ch" forName="ellipse5" refType="w" fact="0.503"/>
          <dgm:constr type="t" for="ch" forName="ellipse5" refType="h" fact="0"/>
          <dgm:constr type="w" for="ch" forName="ellipse5" refType="w" fact="0.2455"/>
          <dgm:constr type="h" for="ch" forName="ellipse5" refType="h" fact="0.5761"/>
          <dgm:constr type="l" for="ch" forName="ellipse6" refType="w" fact="0.6287"/>
          <dgm:constr type="t" for="ch" forName="ellipse6" refType="h" fact="0.4239"/>
          <dgm:constr type="w" for="ch" forName="ellipse6" refType="w" fact="0.2455"/>
          <dgm:constr type="h" for="ch" forName="ellipse6" refType="h" fact="0.5761"/>
          <dgm:constr type="l" for="ch" forName="ellipse7" refType="w" fact="0.7545"/>
          <dgm:constr type="t" for="ch" forName="ellipse7" refType="h" fact="0"/>
          <dgm:constr type="w" for="ch" forName="ellipse7" refType="w" fact="0.2455"/>
          <dgm:constr type="h" for="ch" forName="ellipse7" refType="h" fact="0.5761"/>
        </dgm:constrLst>
      </dgm:else>
    </dgm:choose>
    <dgm:choose name="Name10">
      <dgm:if name="Name11" axis="ch" ptType="node" func="cnt" op="gte" val="1">
        <dgm:layoutNode name="ellipse1" styleLbl="vennNode1">
          <dgm:varLst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choose name="Name12">
            <dgm:if name="Name13" func="var" arg="dir" op="equ" val="norm">
              <dgm:presOf axis="ch desOrSelf" ptType="node node" st="1 1" cnt="1 0"/>
            </dgm:if>
            <dgm:else name="Name14">
              <dgm:choose name="Name15">
                <dgm:if name="Name16" axis="ch" ptType="node" func="cnt" op="equ" val="1">
                  <dgm:presOf axis="ch desOrSelf" ptType="node node" st="1 1" cnt="1 0"/>
                </dgm:if>
                <dgm:if name="Name17" axis="ch" ptType="node" func="cnt" op="equ" val="2">
                  <dgm:presOf axis="ch desOrSelf" ptType="node node" st="2 1" cnt="1 0"/>
                </dgm:if>
                <dgm:if name="Name18" axis="ch" ptType="node" func="cnt" op="equ" val="3">
                  <dgm:presOf axis="ch desOrSelf" ptType="node node" st="3 1" cnt="1 0"/>
                </dgm:if>
                <dgm:if name="Name19" axis="ch" ptType="node" func="cnt" op="equ" val="4">
                  <dgm:presOf axis="ch desOrSelf" ptType="node node" st="4 1" cnt="1 0"/>
                </dgm:if>
                <dgm:if name="Name20" axis="ch" ptType="node" func="cnt" op="equ" val="5">
                  <dgm:presOf axis="ch desOrSelf" ptType="node node" st="5 1" cnt="1 0"/>
                </dgm:if>
                <dgm:if name="Name21" axis="ch" ptType="node" func="cnt" op="equ" val="6">
                  <dgm:presOf axis="ch desOrSelf" ptType="node node" st="6 1" cnt="1 0"/>
                </dgm:if>
                <dgm:if name="Name22" axis="ch" ptType="node" func="cnt" op="gte" val="7">
                  <dgm:presOf axis="ch desOrSelf" ptType="node node" st="7 1" cnt="1 0"/>
                </dgm:if>
                <dgm:else name="Name2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24"/>
    </dgm:choose>
    <dgm:choose name="Name25">
      <dgm:if name="Name26" axis="ch" ptType="node" func="cnt" op="gte" val="2">
        <dgm:layoutNode name="ellipse2" styleLbl="vennNode1">
          <dgm:varLst>
            <dgm:bulletEnabled val="1"/>
          </dgm:varLst>
          <dgm:alg type="tx"/>
          <dgm:choose name="Name27">
            <dgm:if name="Name2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2 1" cnt="1 0"/>
            </dgm:if>
            <dgm:else name="Name29">
              <dgm:shape xmlns:r="http://schemas.openxmlformats.org/officeDocument/2006/relationships" type="ellipse" r:blip="" zOrderOff="-2">
                <dgm:adjLst/>
              </dgm:shape>
              <dgm:choose name="Name30">
                <dgm:if name="Name31" axis="ch" ptType="node" func="cnt" op="equ" val="2">
                  <dgm:presOf axis="ch desOrSelf" ptType="node node" st="1 1" cnt="1 0"/>
                </dgm:if>
                <dgm:if name="Name32" axis="ch" ptType="node" func="cnt" op="equ" val="3">
                  <dgm:presOf axis="ch desOrSelf" ptType="node node" st="2 1" cnt="1 0"/>
                </dgm:if>
                <dgm:if name="Name33" axis="ch" ptType="node" func="cnt" op="equ" val="4">
                  <dgm:presOf axis="ch desOrSelf" ptType="node node" st="3 1" cnt="1 0"/>
                </dgm:if>
                <dgm:if name="Name34" axis="ch" ptType="node" func="cnt" op="equ" val="5">
                  <dgm:presOf axis="ch desOrSelf" ptType="node node" st="4 1" cnt="1 0"/>
                </dgm:if>
                <dgm:if name="Name35" axis="ch" ptType="node" func="cnt" op="equ" val="6">
                  <dgm:presOf axis="ch desOrSelf" ptType="node node" st="5 1" cnt="1 0"/>
                </dgm:if>
                <dgm:if name="Name36" axis="ch" ptType="node" func="cnt" op="gte" val="7">
                  <dgm:presOf axis="ch desOrSelf" ptType="node node" st="6 1" cnt="1 0"/>
                </dgm:if>
                <dgm:else name="Name37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  <dgm:choose name="Name39">
      <dgm:if name="Name40" axis="ch" ptType="node" func="cnt" op="gte" val="3">
        <dgm:layoutNode name="ellipse3" styleLbl="vennNode1">
          <dgm:varLst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choose name="Name41">
            <dgm:if name="Name42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3 1" cnt="1 0"/>
            </dgm:if>
            <dgm:else name="Name43">
              <dgm:shape xmlns:r="http://schemas.openxmlformats.org/officeDocument/2006/relationships" type="ellipse" r:blip="" zOrderOff="-4">
                <dgm:adjLst/>
              </dgm:shape>
              <dgm:choose name="Name44">
                <dgm:if name="Name45" axis="ch" ptType="node" func="cnt" op="equ" val="3">
                  <dgm:presOf axis="ch desOrSelf" ptType="node node" st="1 1" cnt="1 0"/>
                </dgm:if>
                <dgm:if name="Name46" axis="ch" ptType="node" func="cnt" op="equ" val="4">
                  <dgm:presOf axis="ch desOrSelf" ptType="node node" st="2 1" cnt="1 0"/>
                </dgm:if>
                <dgm:if name="Name47" axis="ch" ptType="node" func="cnt" op="equ" val="5">
                  <dgm:presOf axis="ch desOrSelf" ptType="node node" st="3 1" cnt="1 0"/>
                </dgm:if>
                <dgm:if name="Name48" axis="ch" ptType="node" func="cnt" op="equ" val="6">
                  <dgm:presOf axis="ch desOrSelf" ptType="node node" st="4 1" cnt="1 0"/>
                </dgm:if>
                <dgm:if name="Name49" axis="ch" ptType="node" func="cnt" op="gte" val="7">
                  <dgm:presOf axis="ch desOrSelf" ptType="node node" st="5 1" cnt="1 0"/>
                </dgm:if>
                <dgm:else name="Name50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1"/>
    </dgm:choose>
    <dgm:choose name="Name52">
      <dgm:if name="Name53" axis="ch" ptType="node" func="cnt" op="gte" val="4">
        <dgm:layoutNode name="ellipse4" styleLbl="vennNode1">
          <dgm:varLst>
            <dgm:bulletEnabled val="1"/>
          </dgm:varLst>
          <dgm:alg type="tx"/>
          <dgm:choose name="Name54">
            <dgm:if name="Name55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4 1" cnt="1 0"/>
            </dgm:if>
            <dgm:else name="Name56">
              <dgm:shape xmlns:r="http://schemas.openxmlformats.org/officeDocument/2006/relationships" type="ellipse" r:blip="" zOrderOff="-6">
                <dgm:adjLst/>
              </dgm:shape>
              <dgm:choose name="Name57">
                <dgm:if name="Name58" axis="ch" ptType="node" func="cnt" op="equ" val="4">
                  <dgm:presOf axis="ch desOrSelf" ptType="node node" st="1 1" cnt="1 0"/>
                </dgm:if>
                <dgm:if name="Name59" axis="ch" ptType="node" func="cnt" op="equ" val="5">
                  <dgm:presOf axis="ch desOrSelf" ptType="node node" st="2 1" cnt="1 0"/>
                </dgm:if>
                <dgm:if name="Name60" axis="ch" ptType="node" func="cnt" op="equ" val="6">
                  <dgm:presOf axis="ch desOrSelf" ptType="node node" st="3 1" cnt="1 0"/>
                </dgm:if>
                <dgm:if name="Name61" axis="ch" ptType="node" func="cnt" op="gte" val="7">
                  <dgm:presOf axis="ch desOrSelf" ptType="node node" st="4 1" cnt="1 0"/>
                </dgm:if>
                <dgm:else name="Name62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63"/>
    </dgm:choose>
    <dgm:choose name="Name64">
      <dgm:if name="Name65" axis="ch" ptType="node" func="cnt" op="gte" val="5">
        <dgm:layoutNode name="ellipse5" styleLbl="vennNode1">
          <dgm:varLst>
            <dgm:bulletEnabled val="1"/>
          </dgm:varLst>
          <dgm:alg type="tx"/>
          <dgm:choose name="Name66">
            <dgm:if name="Name67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5 1" cnt="1 0"/>
            </dgm:if>
            <dgm:else name="Name68">
              <dgm:shape xmlns:r="http://schemas.openxmlformats.org/officeDocument/2006/relationships" type="ellipse" r:blip="" zOrderOff="-8">
                <dgm:adjLst/>
              </dgm:shape>
              <dgm:choose name="Name69">
                <dgm:if name="Name70" axis="ch" ptType="node" func="cnt" op="equ" val="5">
                  <dgm:presOf axis="ch desOrSelf" ptType="node node" st="1 1" cnt="1 0"/>
                </dgm:if>
                <dgm:if name="Name71" axis="ch" ptType="node" func="cnt" op="equ" val="6">
                  <dgm:presOf axis="ch desOrSelf" ptType="node node" st="2 1" cnt="1 0"/>
                </dgm:if>
                <dgm:if name="Name72" axis="ch" ptType="node" func="cnt" op="gte" val="7">
                  <dgm:presOf axis="ch desOrSelf" ptType="node node" st="3 1" cnt="1 0"/>
                </dgm:if>
                <dgm:else name="Name7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74"/>
    </dgm:choose>
    <dgm:choose name="Name75">
      <dgm:if name="Name76" axis="ch" ptType="node" func="cnt" op="gte" val="6">
        <dgm:layoutNode name="ellipse6" styleLbl="vennNode1">
          <dgm:varLst>
            <dgm:bulletEnabled val="1"/>
          </dgm:varLst>
          <dgm:alg type="tx"/>
          <dgm:choose name="Name77">
            <dgm:if name="Name7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6 1" cnt="1 0"/>
            </dgm:if>
            <dgm:else name="Name79">
              <dgm:shape xmlns:r="http://schemas.openxmlformats.org/officeDocument/2006/relationships" type="ellipse" r:blip="" zOrderOff="-10">
                <dgm:adjLst/>
              </dgm:shape>
              <dgm:choose name="Name80">
                <dgm:if name="Name81" axis="ch" ptType="node" func="cnt" op="equ" val="6">
                  <dgm:presOf axis="ch desOrSelf" ptType="node node" st="1 1" cnt="1 0"/>
                </dgm:if>
                <dgm:if name="Name82" axis="ch" ptType="node" func="cnt" op="gte" val="7">
                  <dgm:presOf axis="ch desOrSelf" ptType="node node" st="2 1" cnt="1 0"/>
                </dgm:if>
                <dgm:else name="Name8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84"/>
    </dgm:choose>
    <dgm:choose name="Name85">
      <dgm:if name="Name86" axis="ch" ptType="node" func="cnt" op="gte" val="7">
        <dgm:layoutNode name="ellipse7" styleLbl="vennNode1">
          <dgm:varLst>
            <dgm:bulletEnabled val="1"/>
          </dgm:varLst>
          <dgm:alg type="tx"/>
          <dgm:choose name="Name87">
            <dgm:if name="Name8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7 1" cnt="1 0"/>
            </dgm:if>
            <dgm:else name="Name89">
              <dgm:shape xmlns:r="http://schemas.openxmlformats.org/officeDocument/2006/relationships" type="ellipse" r:blip="" zOrderOff="-12">
                <dgm:adjLst/>
              </dgm:shape>
              <dgm:presOf axis="ch desOrSelf" ptType="node node" st="1 1" cnt="1 0"/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90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51CC9B-DF7B-45DE-B8F1-C8078C0501BA}" type="datetimeFigureOut">
              <a:rPr lang="es-ES" smtClean="0"/>
              <a:t>14/10/2014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556403-0DF1-4746-B911-4864FC079A9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0568902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2A7B62-E755-4B56-9A58-17DA4C739FC7}" type="datetimeFigureOut">
              <a:rPr lang="es-ES" smtClean="0"/>
              <a:t>14/10/2014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A425EA-63D2-47DE-9463-0B170B6732A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246198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A425EA-63D2-47DE-9463-0B170B6732AD}" type="slidenum">
              <a:rPr lang="es-ES" smtClean="0"/>
              <a:t>11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238411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 Grupo"/>
          <p:cNvGrpSpPr/>
          <p:nvPr/>
        </p:nvGrpSpPr>
        <p:grpSpPr>
          <a:xfrm>
            <a:off x="3322" y="4945912"/>
            <a:ext cx="9147765" cy="1912088"/>
            <a:chOff x="-3765" y="4832896"/>
            <a:chExt cx="9147765" cy="2032192"/>
          </a:xfrm>
        </p:grpSpPr>
        <p:sp>
          <p:nvSpPr>
            <p:cNvPr id="7" name="6 Forma libre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7 Forma libre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10 Forma libre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11 Conector recto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9 Triángulo rectángulo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30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D37E3D6-878A-4DAE-A40F-D9ADFBE32D3F}" type="datetimeFigureOut">
              <a:rPr lang="es-ES" smtClean="0"/>
              <a:t>14/10/2014</a:t>
            </a:fld>
            <a:endParaRPr lang="es-ES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BB6F8DD-E68F-4F5E-BD8F-56EB99172EF8}" type="slidenum">
              <a:rPr lang="es-ES" smtClean="0"/>
              <a:t>‹Nº›</a:t>
            </a:fld>
            <a:endParaRPr lang="es-ES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7087" y="6459350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r>
              <a:rPr lang="es-ES" dirty="0" smtClean="0"/>
              <a:t>@</a:t>
            </a:r>
            <a:r>
              <a:rPr lang="es-ES" dirty="0" err="1" smtClean="0"/>
              <a:t>nelwibaez</a:t>
            </a:r>
            <a:endParaRPr lang="es-ES" dirty="0" smtClean="0"/>
          </a:p>
          <a:p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37E3D6-878A-4DAE-A40F-D9ADFBE32D3F}" type="datetimeFigureOut">
              <a:rPr lang="es-ES" smtClean="0"/>
              <a:t>14/10/2014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BB6F8DD-E68F-4F5E-BD8F-56EB99172EF8}" type="slidenum">
              <a:rPr lang="es-ES" smtClean="0"/>
              <a:t>‹Nº›</a:t>
            </a:fld>
            <a:endParaRPr lang="es-ES"/>
          </a:p>
        </p:txBody>
      </p:sp>
      <p:sp>
        <p:nvSpPr>
          <p:cNvPr id="7" name="6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2616" y="6462097"/>
            <a:ext cx="2352675" cy="414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37E3D6-878A-4DAE-A40F-D9ADFBE32D3F}" type="datetimeFigureOut">
              <a:rPr lang="es-ES" smtClean="0"/>
              <a:t>14/10/2014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BB6F8DD-E68F-4F5E-BD8F-56EB99172EF8}" type="slidenum">
              <a:rPr lang="es-ES" smtClean="0"/>
              <a:t>‹Nº›</a:t>
            </a:fld>
            <a:endParaRPr lang="es-ES"/>
          </a:p>
        </p:txBody>
      </p:sp>
      <p:sp>
        <p:nvSpPr>
          <p:cNvPr id="7" name="6 Cheurón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7 Cheurón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37E3D6-878A-4DAE-A40F-D9ADFBE32D3F}" type="datetimeFigureOut">
              <a:rPr lang="es-ES" smtClean="0"/>
              <a:t>14/10/2014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BB6F8DD-E68F-4F5E-BD8F-56EB99172EF8}" type="slidenum">
              <a:rPr lang="es-ES" smtClean="0"/>
              <a:t>‹Nº›</a:t>
            </a:fld>
            <a:endParaRPr lang="es-ES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37E3D6-878A-4DAE-A40F-D9ADFBE32D3F}" type="datetimeFigureOut">
              <a:rPr lang="es-ES" smtClean="0"/>
              <a:t>14/10/2014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BB6F8DD-E68F-4F5E-BD8F-56EB99172EF8}" type="slidenum">
              <a:rPr lang="es-ES" smtClean="0"/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37E3D6-878A-4DAE-A40F-D9ADFBE32D3F}" type="datetimeFigureOut">
              <a:rPr lang="es-ES" smtClean="0"/>
              <a:t>14/10/2014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BB6F8DD-E68F-4F5E-BD8F-56EB99172EF8}" type="slidenum">
              <a:rPr lang="es-ES" smtClean="0"/>
              <a:t>‹Nº›</a:t>
            </a:fld>
            <a:endParaRPr lang="es-ES"/>
          </a:p>
        </p:txBody>
      </p:sp>
      <p:sp>
        <p:nvSpPr>
          <p:cNvPr id="6" name="5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37E3D6-878A-4DAE-A40F-D9ADFBE32D3F}" type="datetimeFigureOut">
              <a:rPr lang="es-ES" smtClean="0"/>
              <a:t>14/10/2014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BB6F8DD-E68F-4F5E-BD8F-56EB99172EF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4D37E3D6-878A-4DAE-A40F-D9ADFBE32D3F}" type="datetimeFigureOut">
              <a:rPr lang="es-ES" smtClean="0"/>
              <a:t>14/10/2014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BB6F8DD-E68F-4F5E-BD8F-56EB99172EF8}" type="slidenum">
              <a:rPr lang="es-ES" smtClean="0"/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D37E3D6-878A-4DAE-A40F-D9ADFBE32D3F}" type="datetimeFigureOut">
              <a:rPr lang="es-ES" smtClean="0"/>
              <a:t>14/10/2014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BB6F8DD-E68F-4F5E-BD8F-56EB99172EF8}" type="slidenum">
              <a:rPr lang="es-ES" smtClean="0"/>
              <a:t>‹Nº›</a:t>
            </a:fld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8 Forma libre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9 Triángulo rectángulo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10 Conector recto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11 Cheurón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12 Cheurón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37E3D6-878A-4DAE-A40F-D9ADFBE32D3F}" type="datetimeFigureOut">
              <a:rPr lang="es-ES" smtClean="0"/>
              <a:t>14/10/2014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BB6F8DD-E68F-4F5E-BD8F-56EB99172EF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37E3D6-878A-4DAE-A40F-D9ADFBE32D3F}" type="datetimeFigureOut">
              <a:rPr lang="es-ES" smtClean="0"/>
              <a:t>14/10/2014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BB6F8DD-E68F-4F5E-BD8F-56EB99172EF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14 Conector recto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12 Forma libre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11 Forma libre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13 Triángulo rectángulo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0" name="29 Marcador de texto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4D37E3D6-878A-4DAE-A40F-D9ADFBE32D3F}" type="datetimeFigureOut">
              <a:rPr lang="es-ES" smtClean="0"/>
              <a:t>14/10/2014</a:t>
            </a:fld>
            <a:endParaRPr lang="es-ES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DBB6F8DD-E68F-4F5E-BD8F-56EB99172EF8}" type="slidenum">
              <a:rPr lang="es-ES" smtClean="0"/>
              <a:t>‹Nº›</a:t>
            </a:fld>
            <a:endParaRPr lang="es-ES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0" y="6507336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r>
              <a:rPr lang="es-ES" dirty="0" smtClean="0"/>
              <a:t>@</a:t>
            </a:r>
            <a:r>
              <a:rPr lang="es-ES" dirty="0" err="1" smtClean="0"/>
              <a:t>nelwibaez</a:t>
            </a:r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6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m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7" Type="http://schemas.openxmlformats.org/officeDocument/2006/relationships/image" Target="../media/image15.png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7" Type="http://schemas.openxmlformats.org/officeDocument/2006/relationships/image" Target="../media/image16.png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g"/><Relationship Id="rId1" Type="http://schemas.microsoft.com/office/2007/relationships/media" Target="../media/media1.mpg"/><Relationship Id="rId4" Type="http://schemas.openxmlformats.org/officeDocument/2006/relationships/image" Target="../media/image1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DISPOSITIVOS DE INTERCONEXIÓN DE REDES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627784" y="5733256"/>
            <a:ext cx="6400800" cy="985664"/>
          </a:xfrm>
        </p:spPr>
        <p:txBody>
          <a:bodyPr/>
          <a:lstStyle/>
          <a:p>
            <a:pPr algn="r"/>
            <a:r>
              <a:rPr lang="es-ES" dirty="0" smtClean="0">
                <a:solidFill>
                  <a:srgbClr val="FF0000"/>
                </a:solidFill>
              </a:rPr>
              <a:t>PROFESORA: NELWI BÁEZ</a:t>
            </a:r>
            <a:endParaRPr lang="es-E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3576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-1016" y="18326"/>
            <a:ext cx="9145016" cy="5400600"/>
          </a:xfrm>
        </p:spPr>
        <p:txBody>
          <a:bodyPr>
            <a:noAutofit/>
          </a:bodyPr>
          <a:lstStyle/>
          <a:p>
            <a:pPr marL="109728" indent="0">
              <a:buNone/>
            </a:pPr>
            <a:r>
              <a:rPr lang="es-ES" sz="2800" dirty="0" smtClean="0"/>
              <a:t>	</a:t>
            </a:r>
            <a:r>
              <a:rPr lang="es-ES" sz="2800" dirty="0" smtClean="0">
                <a:solidFill>
                  <a:schemeClr val="accent1">
                    <a:lumMod val="50000"/>
                  </a:schemeClr>
                </a:solidFill>
              </a:rPr>
              <a:t>Los dispositivos </a:t>
            </a:r>
            <a:r>
              <a:rPr lang="es-ES" sz="2800" dirty="0">
                <a:solidFill>
                  <a:schemeClr val="accent1">
                    <a:lumMod val="50000"/>
                  </a:schemeClr>
                </a:solidFill>
              </a:rPr>
              <a:t>de Interconexión de redes sirven para superar las </a:t>
            </a:r>
            <a:r>
              <a:rPr lang="es-ES" sz="2800" dirty="0" smtClean="0">
                <a:solidFill>
                  <a:schemeClr val="accent1">
                    <a:lumMod val="50000"/>
                  </a:schemeClr>
                </a:solidFill>
              </a:rPr>
              <a:t>limitaciones físicas </a:t>
            </a:r>
            <a:r>
              <a:rPr lang="es-ES" sz="2800" dirty="0">
                <a:solidFill>
                  <a:schemeClr val="accent1">
                    <a:lumMod val="50000"/>
                  </a:schemeClr>
                </a:solidFill>
              </a:rPr>
              <a:t>de los elementos básicos de una red, extendiendo las topologías de esta</a:t>
            </a:r>
            <a:r>
              <a:rPr lang="es-ES" sz="2800" dirty="0" smtClean="0">
                <a:solidFill>
                  <a:schemeClr val="accent1">
                    <a:lumMod val="50000"/>
                  </a:schemeClr>
                </a:solidFill>
              </a:rPr>
              <a:t>.</a:t>
            </a:r>
          </a:p>
          <a:p>
            <a:pPr marL="109728" indent="0">
              <a:buNone/>
            </a:pPr>
            <a:r>
              <a:rPr lang="es-ES" sz="2800" dirty="0" smtClean="0"/>
              <a:t>	Algunas </a:t>
            </a:r>
            <a:r>
              <a:rPr lang="es-ES" sz="2800" dirty="0"/>
              <a:t>de las ventajas que plantea la interconexión de redes de datos, son:</a:t>
            </a:r>
          </a:p>
          <a:p>
            <a:pPr marL="109728" indent="0">
              <a:buNone/>
            </a:pPr>
            <a:endParaRPr lang="es-ES" sz="2800" dirty="0"/>
          </a:p>
          <a:p>
            <a:pPr marL="0" indent="0">
              <a:buNone/>
            </a:pPr>
            <a:r>
              <a:rPr lang="es-ES" sz="2800" dirty="0"/>
              <a:t/>
            </a:r>
            <a:br>
              <a:rPr lang="es-ES" sz="2800" dirty="0"/>
            </a:br>
            <a:r>
              <a:rPr lang="es-ES" sz="2800" dirty="0"/>
              <a:t/>
            </a:r>
            <a:br>
              <a:rPr lang="es-ES" sz="2800" dirty="0"/>
            </a:br>
            <a:endParaRPr lang="es-ES" sz="2800" dirty="0"/>
          </a:p>
        </p:txBody>
      </p:sp>
      <p:graphicFrame>
        <p:nvGraphicFramePr>
          <p:cNvPr id="5" name="4 Diagrama"/>
          <p:cNvGraphicFramePr/>
          <p:nvPr>
            <p:extLst>
              <p:ext uri="{D42A27DB-BD31-4B8C-83A1-F6EECF244321}">
                <p14:modId xmlns:p14="http://schemas.microsoft.com/office/powerpoint/2010/main" val="849346231"/>
              </p:ext>
            </p:extLst>
          </p:nvPr>
        </p:nvGraphicFramePr>
        <p:xfrm>
          <a:off x="611560" y="2492896"/>
          <a:ext cx="9649072" cy="43651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21973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10570353"/>
              </p:ext>
            </p:extLst>
          </p:nvPr>
        </p:nvGraphicFramePr>
        <p:xfrm>
          <a:off x="138336" y="1268760"/>
          <a:ext cx="8867328" cy="53180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s-ES" sz="3200" dirty="0"/>
              <a:t>Los tipos de dispositivos de Interconexión de redes se pueden dividir en </a:t>
            </a:r>
            <a:r>
              <a:rPr lang="es-ES" sz="3200" dirty="0" smtClean="0"/>
              <a:t>categorías</a:t>
            </a:r>
            <a:r>
              <a:rPr lang="es-ES" sz="3200" dirty="0"/>
              <a:t>:</a:t>
            </a:r>
            <a:br>
              <a:rPr lang="es-ES" sz="3200" dirty="0"/>
            </a:br>
            <a:endParaRPr lang="es-ES" sz="3200" dirty="0"/>
          </a:p>
        </p:txBody>
      </p:sp>
    </p:spTree>
    <p:extLst>
      <p:ext uri="{BB962C8B-B14F-4D97-AF65-F5344CB8AC3E}">
        <p14:creationId xmlns:p14="http://schemas.microsoft.com/office/powerpoint/2010/main" val="2110037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1000434"/>
              </p:ext>
            </p:extLst>
          </p:nvPr>
        </p:nvGraphicFramePr>
        <p:xfrm>
          <a:off x="539552" y="1340768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REPETIDOR:</a:t>
            </a:r>
          </a:p>
        </p:txBody>
      </p:sp>
    </p:spTree>
    <p:extLst>
      <p:ext uri="{BB962C8B-B14F-4D97-AF65-F5344CB8AC3E}">
        <p14:creationId xmlns:p14="http://schemas.microsoft.com/office/powerpoint/2010/main" val="1979907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Dispositivos de interconexion - Google Chrome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94" t="30052" r="40276" b="24237"/>
          <a:stretch/>
        </p:blipFill>
        <p:spPr>
          <a:xfrm>
            <a:off x="179512" y="260648"/>
            <a:ext cx="8856984" cy="5361586"/>
          </a:xfrm>
        </p:spPr>
      </p:pic>
    </p:spTree>
    <p:extLst>
      <p:ext uri="{BB962C8B-B14F-4D97-AF65-F5344CB8AC3E}">
        <p14:creationId xmlns:p14="http://schemas.microsoft.com/office/powerpoint/2010/main" val="2098156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72512094"/>
              </p:ext>
            </p:extLst>
          </p:nvPr>
        </p:nvGraphicFramePr>
        <p:xfrm>
          <a:off x="228600" y="980728"/>
          <a:ext cx="8686800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BRIDGES:</a:t>
            </a:r>
          </a:p>
        </p:txBody>
      </p:sp>
    </p:spTree>
    <p:extLst>
      <p:ext uri="{BB962C8B-B14F-4D97-AF65-F5344CB8AC3E}">
        <p14:creationId xmlns:p14="http://schemas.microsoft.com/office/powerpoint/2010/main" val="3764409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Dispositivos de interconexion - Google Chrome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97" t="35966" r="39972" b="29183"/>
          <a:stretch/>
        </p:blipFill>
        <p:spPr>
          <a:xfrm>
            <a:off x="30892" y="0"/>
            <a:ext cx="8933596" cy="3645024"/>
          </a:xfr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780927"/>
            <a:ext cx="3635896" cy="402733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8329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10416036"/>
              </p:ext>
            </p:extLst>
          </p:nvPr>
        </p:nvGraphicFramePr>
        <p:xfrm>
          <a:off x="457200" y="1481328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ROUTER: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5466"/>
            <a:ext cx="3322563" cy="2668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2973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Dispositivos de interconexion - Google Chrome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61" t="35957" r="41642" b="22112"/>
          <a:stretch/>
        </p:blipFill>
        <p:spPr>
          <a:xfrm>
            <a:off x="674370" y="822960"/>
            <a:ext cx="8074093" cy="4920433"/>
          </a:xfrm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204864"/>
            <a:ext cx="2592288" cy="2174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37626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88785708"/>
              </p:ext>
            </p:extLst>
          </p:nvPr>
        </p:nvGraphicFramePr>
        <p:xfrm>
          <a:off x="457200" y="1481328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GATEWAYS:</a:t>
            </a:r>
          </a:p>
        </p:txBody>
      </p:sp>
    </p:spTree>
    <p:extLst>
      <p:ext uri="{BB962C8B-B14F-4D97-AF65-F5344CB8AC3E}">
        <p14:creationId xmlns:p14="http://schemas.microsoft.com/office/powerpoint/2010/main" val="13740983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Dispositivos de interconexion - Google Chrome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21" t="27380" r="41491" b="25394"/>
          <a:stretch/>
        </p:blipFill>
        <p:spPr>
          <a:xfrm>
            <a:off x="431540" y="188640"/>
            <a:ext cx="8280919" cy="5590368"/>
          </a:xfrm>
        </p:spPr>
      </p:pic>
    </p:spTree>
    <p:extLst>
      <p:ext uri="{BB962C8B-B14F-4D97-AF65-F5344CB8AC3E}">
        <p14:creationId xmlns:p14="http://schemas.microsoft.com/office/powerpoint/2010/main" val="24274652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7249597"/>
              </p:ext>
            </p:extLst>
          </p:nvPr>
        </p:nvGraphicFramePr>
        <p:xfrm>
          <a:off x="683568" y="1052736"/>
          <a:ext cx="8229600" cy="49720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51520" y="0"/>
            <a:ext cx="8229600" cy="1143000"/>
          </a:xfrm>
        </p:spPr>
        <p:txBody>
          <a:bodyPr/>
          <a:lstStyle/>
          <a:p>
            <a:r>
              <a:rPr lang="es-ES" dirty="0"/>
              <a:t> SWITCH</a:t>
            </a:r>
          </a:p>
        </p:txBody>
      </p:sp>
    </p:spTree>
    <p:extLst>
      <p:ext uri="{BB962C8B-B14F-4D97-AF65-F5344CB8AC3E}">
        <p14:creationId xmlns:p14="http://schemas.microsoft.com/office/powerpoint/2010/main" val="26427613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5576" y="618286"/>
            <a:ext cx="5816674" cy="4764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643694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27930515"/>
              </p:ext>
            </p:extLst>
          </p:nvPr>
        </p:nvGraphicFramePr>
        <p:xfrm>
          <a:off x="457200" y="126876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err="1"/>
              <a:t>Brouters</a:t>
            </a:r>
            <a:r>
              <a:rPr lang="es-ES" dirty="0"/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15224803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0648"/>
            <a:ext cx="6912767" cy="3456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4904" y="4005064"/>
            <a:ext cx="2143125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47534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42578" y="1481607"/>
            <a:ext cx="8229600" cy="4525963"/>
          </a:xfrm>
        </p:spPr>
        <p:txBody>
          <a:bodyPr/>
          <a:lstStyle/>
          <a:p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88110"/>
            <a:ext cx="7715572" cy="578667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658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33053" y="116632"/>
            <a:ext cx="7776864" cy="5832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7170213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10387927"/>
              </p:ext>
            </p:extLst>
          </p:nvPr>
        </p:nvGraphicFramePr>
        <p:xfrm>
          <a:off x="179512" y="908720"/>
          <a:ext cx="8856984" cy="50628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FIREWALL</a:t>
            </a:r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725144"/>
            <a:ext cx="2533972" cy="177281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926409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40494707"/>
              </p:ext>
            </p:extLst>
          </p:nvPr>
        </p:nvGraphicFramePr>
        <p:xfrm>
          <a:off x="-108520" y="260648"/>
          <a:ext cx="9252520" cy="61206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2972" y="5220881"/>
            <a:ext cx="2857500" cy="166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0638148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323528" y="1166018"/>
            <a:ext cx="8229600" cy="4525963"/>
          </a:xfrm>
        </p:spPr>
        <p:txBody>
          <a:bodyPr>
            <a:normAutofit/>
          </a:bodyPr>
          <a:lstStyle/>
          <a:p>
            <a:pPr algn="just"/>
            <a:r>
              <a:rPr lang="es-ES" dirty="0" smtClean="0"/>
              <a:t>Como </a:t>
            </a:r>
            <a:r>
              <a:rPr lang="es-ES" dirty="0"/>
              <a:t>hemos visto en la definición existen 2 tipos de firewall. Existen </a:t>
            </a:r>
            <a:r>
              <a:rPr lang="es-ES" b="1" dirty="0"/>
              <a:t>dispositivos de hardware firewall</a:t>
            </a:r>
            <a:r>
              <a:rPr lang="es-ES" dirty="0"/>
              <a:t> como por ejemplo un firewall cisco o </a:t>
            </a:r>
            <a:r>
              <a:rPr lang="es-ES" dirty="0" err="1"/>
              <a:t>Routers</a:t>
            </a:r>
            <a:r>
              <a:rPr lang="es-ES" dirty="0"/>
              <a:t> que disponen de esta función.</a:t>
            </a:r>
          </a:p>
          <a:p>
            <a:pPr algn="just"/>
            <a:endParaRPr lang="es-ES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/>
              <a:t>TIPOS DE FIREWALL EXISTENTES</a:t>
            </a:r>
            <a:br>
              <a:rPr lang="es-ES" dirty="0"/>
            </a:br>
            <a:endParaRPr lang="es-E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354" b="31929"/>
          <a:stretch/>
        </p:blipFill>
        <p:spPr bwMode="auto">
          <a:xfrm>
            <a:off x="3865592" y="3284984"/>
            <a:ext cx="4297660" cy="1280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2843808" y="4941168"/>
            <a:ext cx="6192688" cy="175432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es-ES" dirty="0"/>
              <a:t>Los dispositivos de hardware son una solución excelente en el caso de tengamos que proteger una red empresarial ya que el dispositivo protegerá a la totalidad de equipos de la red y además podremos realizar la totalidad de la configuración en un solo punto que será el mismo firewall</a:t>
            </a:r>
          </a:p>
        </p:txBody>
      </p:sp>
    </p:spTree>
    <p:extLst>
      <p:ext uri="{BB962C8B-B14F-4D97-AF65-F5344CB8AC3E}">
        <p14:creationId xmlns:p14="http://schemas.microsoft.com/office/powerpoint/2010/main" val="238949381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5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41306828"/>
              </p:ext>
            </p:extLst>
          </p:nvPr>
        </p:nvGraphicFramePr>
        <p:xfrm>
          <a:off x="390364" y="260648"/>
          <a:ext cx="8363272" cy="64087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99780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¿Qué es un Firewall y cuál es su función.mpg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77925" y="1481138"/>
            <a:ext cx="6789738" cy="4525962"/>
          </a:xfrm>
        </p:spPr>
      </p:pic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3200" b="0" dirty="0">
                <a:effectLst/>
              </a:rPr>
              <a:t>¿Qué es un Firewall y cuál es su función?</a:t>
            </a:r>
            <a:br>
              <a:rPr lang="es-ES" sz="3200" b="0" dirty="0">
                <a:effectLst/>
              </a:rPr>
            </a:br>
            <a:endParaRPr lang="es-ES" sz="3200" dirty="0"/>
          </a:p>
        </p:txBody>
      </p:sp>
    </p:spTree>
    <p:extLst>
      <p:ext uri="{BB962C8B-B14F-4D97-AF65-F5344CB8AC3E}">
        <p14:creationId xmlns:p14="http://schemas.microsoft.com/office/powerpoint/2010/main" val="637142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5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71736662"/>
              </p:ext>
            </p:extLst>
          </p:nvPr>
        </p:nvGraphicFramePr>
        <p:xfrm>
          <a:off x="542810" y="1135285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PROXY</a:t>
            </a:r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5292080" y="188640"/>
            <a:ext cx="3456384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dirty="0"/>
              <a:t>La palabra proxy significa intermediario en inglés</a:t>
            </a:r>
          </a:p>
        </p:txBody>
      </p:sp>
    </p:spTree>
    <p:extLst>
      <p:ext uri="{BB962C8B-B14F-4D97-AF65-F5344CB8AC3E}">
        <p14:creationId xmlns:p14="http://schemas.microsoft.com/office/powerpoint/2010/main" val="3580623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16632"/>
            <a:ext cx="7200800" cy="5053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098776" y="5301208"/>
            <a:ext cx="4716016" cy="147732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s-ES" dirty="0" err="1" smtClean="0"/>
              <a:t>Ejm</a:t>
            </a:r>
            <a:r>
              <a:rPr lang="es-ES" dirty="0" smtClean="0"/>
              <a:t>: </a:t>
            </a:r>
            <a:r>
              <a:rPr lang="es-ES" dirty="0"/>
              <a:t>Una hipotética máquina A solicita un recurso a una C, lo hará mediante una petición a B (proxy); C entonces no sabrá que la petición procedió originalmente de A.</a:t>
            </a:r>
          </a:p>
        </p:txBody>
      </p:sp>
    </p:spTree>
    <p:extLst>
      <p:ext uri="{BB962C8B-B14F-4D97-AF65-F5344CB8AC3E}">
        <p14:creationId xmlns:p14="http://schemas.microsoft.com/office/powerpoint/2010/main" val="1975599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618128"/>
            <a:ext cx="8229600" cy="3154362"/>
          </a:xfrm>
        </p:spPr>
        <p:txBody>
          <a:bodyPr>
            <a:normAutofit/>
          </a:bodyPr>
          <a:lstStyle/>
          <a:p>
            <a:r>
              <a:rPr lang="es-ES" dirty="0" smtClean="0"/>
              <a:t>PRÁCTICA:</a:t>
            </a:r>
            <a:br>
              <a:rPr lang="es-ES" dirty="0" smtClean="0"/>
            </a:br>
            <a:r>
              <a:rPr lang="es-ES" dirty="0" smtClean="0"/>
              <a:t>CONFIGURAR ROUTER.</a:t>
            </a:r>
            <a:br>
              <a:rPr lang="es-ES" dirty="0" smtClean="0"/>
            </a:br>
            <a:endParaRPr lang="es-ES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2694" y="260648"/>
            <a:ext cx="3203227" cy="336412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2 CuadroTexto"/>
          <p:cNvSpPr txBox="1"/>
          <p:nvPr/>
        </p:nvSpPr>
        <p:spPr>
          <a:xfrm>
            <a:off x="89756" y="3811851"/>
            <a:ext cx="8964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Simulador: </a:t>
            </a:r>
            <a:r>
              <a:rPr lang="es-ES" sz="1600" dirty="0"/>
              <a:t>http://</a:t>
            </a:r>
            <a:r>
              <a:rPr lang="es-ES" sz="1600" dirty="0" smtClean="0"/>
              <a:t>www.tp-link.com/resources/simulator/TL-R741ND_v1&amp;v2/index.htm</a:t>
            </a:r>
            <a:endParaRPr lang="es-ES" sz="1600" dirty="0"/>
          </a:p>
          <a:p>
            <a:endParaRPr lang="es-ES" sz="1600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2694" y="4141056"/>
            <a:ext cx="1990812" cy="19908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251520" y="4581128"/>
            <a:ext cx="53285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i="1" u="sng" dirty="0" smtClean="0">
                <a:solidFill>
                  <a:srgbClr val="FF0000"/>
                </a:solidFill>
              </a:rPr>
              <a:t>Video</a:t>
            </a:r>
            <a:r>
              <a:rPr lang="es-ES" sz="1600" dirty="0" smtClean="0"/>
              <a:t>:: http</a:t>
            </a:r>
            <a:r>
              <a:rPr lang="es-ES" sz="1600" dirty="0"/>
              <a:t>://www.youtube.com/watch?v=WcqLgsYjF5M</a:t>
            </a:r>
          </a:p>
        </p:txBody>
      </p:sp>
    </p:spTree>
    <p:extLst>
      <p:ext uri="{BB962C8B-B14F-4D97-AF65-F5344CB8AC3E}">
        <p14:creationId xmlns:p14="http://schemas.microsoft.com/office/powerpoint/2010/main" val="3481311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urrencia">
  <a:themeElements>
    <a:clrScheme name="Concurrencia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urrencia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urrenc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126</TotalTime>
  <Words>697</Words>
  <Application>Microsoft Office PowerPoint</Application>
  <PresentationFormat>Presentación en pantalla (4:3)</PresentationFormat>
  <Paragraphs>63</Paragraphs>
  <Slides>25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25</vt:i4>
      </vt:variant>
    </vt:vector>
  </HeadingPairs>
  <TitlesOfParts>
    <vt:vector size="26" baseType="lpstr">
      <vt:lpstr>Concurrencia</vt:lpstr>
      <vt:lpstr>DISPOSITIVOS DE INTERCONEXIÓN DE REDES</vt:lpstr>
      <vt:lpstr>Presentación de PowerPoint</vt:lpstr>
      <vt:lpstr>Los tipos de dispositivos de Interconexión de redes se pueden dividir en categorías: </vt:lpstr>
      <vt:lpstr>REPETIDOR:</vt:lpstr>
      <vt:lpstr>Presentación de PowerPoint</vt:lpstr>
      <vt:lpstr>BRIDGES:</vt:lpstr>
      <vt:lpstr>Presentación de PowerPoint</vt:lpstr>
      <vt:lpstr>ROUTER:</vt:lpstr>
      <vt:lpstr>Presentación de PowerPoint</vt:lpstr>
      <vt:lpstr>GATEWAYS:</vt:lpstr>
      <vt:lpstr>Presentación de PowerPoint</vt:lpstr>
      <vt:lpstr> SWITCH</vt:lpstr>
      <vt:lpstr>Presentación de PowerPoint</vt:lpstr>
      <vt:lpstr>Brouters:</vt:lpstr>
      <vt:lpstr>Presentación de PowerPoint</vt:lpstr>
      <vt:lpstr>Presentación de PowerPoint</vt:lpstr>
      <vt:lpstr>Presentación de PowerPoint</vt:lpstr>
      <vt:lpstr>FIREWALL</vt:lpstr>
      <vt:lpstr>Presentación de PowerPoint</vt:lpstr>
      <vt:lpstr>TIPOS DE FIREWALL EXISTENTES </vt:lpstr>
      <vt:lpstr>Presentación de PowerPoint</vt:lpstr>
      <vt:lpstr>¿Qué es un Firewall y cuál es su función? </vt:lpstr>
      <vt:lpstr>PROXY</vt:lpstr>
      <vt:lpstr>Presentación de PowerPoint</vt:lpstr>
      <vt:lpstr>PRÁCTICA: CONFIGURAR ROUTER.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DISPOSITIVOS DE INTERCONEXIÓNLos</dc:title>
  <dc:creator>Nelwi</dc:creator>
  <cp:lastModifiedBy>Nelwi</cp:lastModifiedBy>
  <cp:revision>19</cp:revision>
  <dcterms:created xsi:type="dcterms:W3CDTF">2014-10-08T15:33:21Z</dcterms:created>
  <dcterms:modified xsi:type="dcterms:W3CDTF">2014-10-14T16:09:02Z</dcterms:modified>
</cp:coreProperties>
</file>