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012436674" initials="3" lastIdx="1" clrIdx="0">
    <p:extLst>
      <p:ext uri="{19B8F6BF-5375-455C-9EA6-DF929625EA0E}">
        <p15:presenceInfo xmlns:p15="http://schemas.microsoft.com/office/powerpoint/2012/main" userId="891bd025f749aa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commentAuthors" Target="commentAuthor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Editar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F4B8A-750E-8946-9B4D-B15B4C408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/>
              <a:t>Mi jardin infantil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19FF78-9839-ED40-A477-A1D8F8A51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Deybis cecilia padilla pacheco</a:t>
            </a:r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362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33C90-AD64-8D40-9D31-602A3D7B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Objetivos</a:t>
            </a:r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0E4FDAB0-3B2E-074F-A286-2A5F230A2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261" y="3996998"/>
            <a:ext cx="2343150" cy="19526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1BDFAB4-7237-3148-A60F-89873E766705}"/>
              </a:ext>
            </a:extLst>
          </p:cNvPr>
          <p:cNvSpPr txBox="1"/>
          <p:nvPr/>
        </p:nvSpPr>
        <p:spPr>
          <a:xfrm>
            <a:off x="621456" y="1920489"/>
            <a:ext cx="89340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3600"/>
              <a:t>Identificar el jardin escolar como mi segundo hogar.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3600"/>
              <a:t>Preparar a los niños y niñas para interactuar en pequeños grupos y expresar sus sentimientos.</a:t>
            </a:r>
          </a:p>
        </p:txBody>
      </p:sp>
    </p:spTree>
    <p:extLst>
      <p:ext uri="{BB962C8B-B14F-4D97-AF65-F5344CB8AC3E}">
        <p14:creationId xmlns:p14="http://schemas.microsoft.com/office/powerpoint/2010/main" val="895827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8431B-AE4F-6042-9D17-F0DB2D9B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Contenido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FD18DA-E324-394C-87C7-D1AE811D4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097088"/>
            <a:ext cx="9905999" cy="3694113"/>
          </a:xfrm>
        </p:spPr>
        <p:txBody>
          <a:bodyPr>
            <a:normAutofit/>
          </a:bodyPr>
          <a:lstStyle/>
          <a:p>
            <a:r>
              <a:rPr lang="es-ES"/>
              <a:t>Mi jardin infantil</a:t>
            </a:r>
          </a:p>
          <a:p>
            <a:r>
              <a:rPr lang="es-ES"/>
              <a:t>Dependencias del jardin </a:t>
            </a:r>
          </a:p>
          <a:p>
            <a:r>
              <a:rPr lang="es-ES"/>
              <a:t>Mi profesora y compañeros</a:t>
            </a:r>
          </a:p>
          <a:p>
            <a:r>
              <a:rPr lang="es-ES"/>
              <a:t>Actividades que realizo en el jardin</a:t>
            </a:r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1666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4435A6-93D0-E244-8DFA-F7847382C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Actividades de aprendizaje 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3BC863-A2A5-DE4D-8B46-4EC9D9251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Coloreo el dibujo de mi jardin infantil</a:t>
            </a:r>
          </a:p>
          <a:p>
            <a:r>
              <a:rPr lang="es-ES"/>
              <a:t>Pego una foto de mis profesoras y compañeros</a:t>
            </a:r>
          </a:p>
          <a:p>
            <a:r>
              <a:rPr lang="es-ES"/>
              <a:t>Visito las dependencias de mi jardin infantil </a:t>
            </a:r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667422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72F0A-A583-6349-B06B-BD54E2079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Evaluacion 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760B5F-CE1B-094D-B77E-0B6DE36A5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Observa los dibujos y colorea los elementos que pertenecen al jardin infantil. </a:t>
            </a:r>
          </a:p>
          <a:p>
            <a:r>
              <a:rPr lang="es-ES"/>
              <a:t>¿Qué actividades realizas en el jardin infantil?</a:t>
            </a:r>
          </a:p>
          <a:p>
            <a:r>
              <a:rPr lang="es-ES"/>
              <a:t>Dibuja a tu profesora y compañeros</a:t>
            </a:r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0690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Circuito</vt:lpstr>
      <vt:lpstr>Mi jardin infantil</vt:lpstr>
      <vt:lpstr>Objetivos</vt:lpstr>
      <vt:lpstr>Contenido</vt:lpstr>
      <vt:lpstr>Actividades de aprendizaje </vt:lpstr>
      <vt:lpstr>Evaluacion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jardin infantil</dc:title>
  <cp:revision>1</cp:revision>
  <dcterms:modified xsi:type="dcterms:W3CDTF">2017-09-02T00:01:59Z</dcterms:modified>
</cp:coreProperties>
</file>