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14"/>
    <p:restoredTop sz="94646"/>
  </p:normalViewPr>
  <p:slideViewPr>
    <p:cSldViewPr snapToGrid="0">
      <p:cViewPr varScale="1">
        <p:scale>
          <a:sx n="63" d="100"/>
          <a:sy n="63" d="100"/>
        </p:scale>
        <p:origin x="176" y="1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74326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0343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c325d308d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c325d308dd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95767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c325d308dd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c325d308dd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8511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c325d308dd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c325d308dd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6974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c325d308dd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c325d308dd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3471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c325d308d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c325d308dd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4412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Presentación en pantalla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8" baseType="lpstr">
      <vt:lpstr>Arial</vt:lpstr>
      <vt:lpstr>Simple Light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Usuario de Microsoft Office</cp:lastModifiedBy>
  <cp:revision>1</cp:revision>
  <dcterms:modified xsi:type="dcterms:W3CDTF">2024-03-15T12:18:11Z</dcterms:modified>
</cp:coreProperties>
</file>