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0"/>
    <p:restoredTop sz="95781"/>
  </p:normalViewPr>
  <p:slideViewPr>
    <p:cSldViewPr snapToGrid="0">
      <p:cViewPr varScale="1">
        <p:scale>
          <a:sx n="111" d="100"/>
          <a:sy n="111" d="100"/>
        </p:scale>
        <p:origin x="632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A7901E3-5A92-972F-1762-65BD1F8EDC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FDA6E398-199C-DE2C-7BA9-7349D5B6B3C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3A56B44-4E7A-3A30-B34A-E766FBF411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48BB7-6E88-7D45-8C91-29EAF99AB810}" type="datetimeFigureOut">
              <a:rPr lang="es-ES" smtClean="0"/>
              <a:t>2/12/22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2C26320-2192-C9C4-B182-4B16E121D8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8ECBC3D-4F85-42A0-49A9-BF5622B6D4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68D0C-282E-914D-9F99-90E88098482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249588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376E973-0BB0-86BF-DC87-41D6938505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AE3BF189-446D-72CF-2639-D59AE2831B3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37CEDFF-C193-F8DD-97E7-37296D06F1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48BB7-6E88-7D45-8C91-29EAF99AB810}" type="datetimeFigureOut">
              <a:rPr lang="es-ES" smtClean="0"/>
              <a:t>2/12/22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5C94AF0-A038-8D16-EEDA-2ED873C743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C432DBF-91C9-62FA-5CD4-C739E7ED04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68D0C-282E-914D-9F99-90E88098482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528460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011516FF-6254-7F1C-801C-1AC43D3BDED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4401C799-B8E1-A12D-B400-92D5DB561FE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9F583C8-5212-FDDE-4015-32E9A5F9D1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48BB7-6E88-7D45-8C91-29EAF99AB810}" type="datetimeFigureOut">
              <a:rPr lang="es-ES" smtClean="0"/>
              <a:t>2/12/22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CFC31B9-3D16-BBD9-3AA5-DE93154C7D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9597E6B-8C0A-5ECA-7C29-0D5E938B41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68D0C-282E-914D-9F99-90E88098482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701281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CEA08CC-622C-CF87-0B1A-E95D3BAB55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0C1604F-80AD-B241-663C-BDF0F5489E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21C4F4F-8963-8AE5-34D5-654C551103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48BB7-6E88-7D45-8C91-29EAF99AB810}" type="datetimeFigureOut">
              <a:rPr lang="es-ES" smtClean="0"/>
              <a:t>2/12/22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084D262-3C88-B48B-E754-A910CC2E7F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AFB4725-D977-6E3A-D3BA-CDC373B0AC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68D0C-282E-914D-9F99-90E88098482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82294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98C0768-1066-1A6E-4BBD-D8F8E044B7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110199E-A0B2-34EA-A794-26FFD25874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6B2A822-7EA4-9BFE-9E55-9DC0BA3A2F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48BB7-6E88-7D45-8C91-29EAF99AB810}" type="datetimeFigureOut">
              <a:rPr lang="es-ES" smtClean="0"/>
              <a:t>2/12/22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F4307CB-1E4F-66DF-E534-93064E1518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5CEEECC-C43B-5CB7-567D-54377A89E9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68D0C-282E-914D-9F99-90E88098482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212528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8710E4E-1657-8221-2BC0-BEFB81DCFF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BBFEA6A-5DF7-2308-A0AC-B65CA6DBAC8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A1B10775-41AE-5F81-7F9F-C849F56526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CB87ABC-F43A-233A-2D26-68739E44B0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48BB7-6E88-7D45-8C91-29EAF99AB810}" type="datetimeFigureOut">
              <a:rPr lang="es-ES" smtClean="0"/>
              <a:t>2/12/22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B1EDB93-CB34-5F08-2753-DFC7009A98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A018D554-EB91-D29D-551F-DF6532FAC9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68D0C-282E-914D-9F99-90E88098482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469869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E383ABD-D521-AF14-5281-1DBD658D7C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639C31E-EF7C-1C7A-F1A0-07A2EFBB82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E760A75B-4ED1-F84B-A0DA-5CB61FAD77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C60AD5F4-1235-8DD7-E174-0A48E048E34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C0C0C067-A6EA-249B-1D83-B80E0BD4058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0C73E9FD-C93E-1EA7-0DAD-0CF528DF5B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48BB7-6E88-7D45-8C91-29EAF99AB810}" type="datetimeFigureOut">
              <a:rPr lang="es-ES" smtClean="0"/>
              <a:t>2/12/22</a:t>
            </a:fld>
            <a:endParaRPr lang="es-ES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43169FD9-AD40-A533-145E-69E118604B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1EE06FEC-D4F2-434E-B22E-D33F789D50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68D0C-282E-914D-9F99-90E88098482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609705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1C0D607-BCED-0B00-BB39-4A15179EC0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BE76347D-5CFA-5724-1278-C012BA1FBD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48BB7-6E88-7D45-8C91-29EAF99AB810}" type="datetimeFigureOut">
              <a:rPr lang="es-ES" smtClean="0"/>
              <a:t>2/12/22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AE98C20A-2C7C-6EA9-5A6F-D07C974B66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F8B70A72-E211-2230-7765-8C9488EBCF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68D0C-282E-914D-9F99-90E88098482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176327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F4E66D52-7493-3377-5461-62B8A4DDDD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48BB7-6E88-7D45-8C91-29EAF99AB810}" type="datetimeFigureOut">
              <a:rPr lang="es-ES" smtClean="0"/>
              <a:t>2/12/22</a:t>
            </a:fld>
            <a:endParaRPr lang="es-ES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0D436E0E-F224-2D23-36C2-2B6A169426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8F150239-7876-3899-5F61-C01FCD6297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68D0C-282E-914D-9F99-90E88098482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765021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8018D67-F123-B32C-8C99-9D4832597D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7FDCC46-C54F-CE51-D62E-CD0D78568D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ED72041-E959-57F7-907F-629F08F5408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B81318E-DE82-3C42-2A10-9873E594D2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48BB7-6E88-7D45-8C91-29EAF99AB810}" type="datetimeFigureOut">
              <a:rPr lang="es-ES" smtClean="0"/>
              <a:t>2/12/22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FB657CEB-C6F9-A29A-5180-C1012E706E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330508B-F449-C3FD-0BA7-0120B2ECF5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68D0C-282E-914D-9F99-90E88098482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303485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5FE8992-A2DA-EC5E-51CA-00EA65BDC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A8826813-CDB1-C6EF-3579-89B63C697AD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BA31EFDB-5172-BC00-9C4F-1E0D77666DB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B02C8B3F-0B41-3E4E-3AFE-3736B6FAE7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48BB7-6E88-7D45-8C91-29EAF99AB810}" type="datetimeFigureOut">
              <a:rPr lang="es-ES" smtClean="0"/>
              <a:t>2/12/22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F85DCF36-CD24-F73E-F4C3-081E9A3A4B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20A46F0-7C82-1E80-B1E9-EFAA9FA958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68D0C-282E-914D-9F99-90E88098482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617025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78D240B8-4653-D188-3E28-0AED94F725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D03BECA-67B9-9587-DBDE-D3A477FA14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6E17418-FC45-940A-D0AD-1E99E41BF8B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D48BB7-6E88-7D45-8C91-29EAF99AB810}" type="datetimeFigureOut">
              <a:rPr lang="es-ES" smtClean="0"/>
              <a:t>2/12/22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1A14A4B-E851-80B8-3E96-477F3A4F7BE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BE6F86D-FFF3-3AFA-004B-BCD4E1A07E9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968D0C-282E-914D-9F99-90E88098482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362446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Imagen 4" descr="Imagen de la pantalla de un celular con letras&#10;&#10;Descripción generada automáticamente con confianza baja">
            <a:extLst>
              <a:ext uri="{FF2B5EF4-FFF2-40B4-BE49-F238E27FC236}">
                <a16:creationId xmlns:a16="http://schemas.microsoft.com/office/drawing/2014/main" id="{A31DBD46-9253-F67F-C310-0D0DD8BE8B5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900"/>
          <a:stretch/>
        </p:blipFill>
        <p:spPr>
          <a:xfrm>
            <a:off x="20" y="302224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07606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Texto&#10;&#10;Descripción generada automáticamente">
            <a:extLst>
              <a:ext uri="{FF2B5EF4-FFF2-40B4-BE49-F238E27FC236}">
                <a16:creationId xmlns:a16="http://schemas.microsoft.com/office/drawing/2014/main" id="{B5776A9C-20B0-ADC9-385B-06F5C1D0FB1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42"/>
          <a:stretch/>
        </p:blipFill>
        <p:spPr>
          <a:xfrm>
            <a:off x="20" y="10"/>
            <a:ext cx="12191980" cy="6857989"/>
          </a:xfrm>
          <a:prstGeom prst="rect">
            <a:avLst/>
          </a:prstGeom>
        </p:spPr>
      </p:pic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569BBA9B-8F4E-4D2B-BEFA-41A4754433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-415188" y="-231223"/>
            <a:ext cx="1409491" cy="1876653"/>
          </a:xfrm>
          <a:custGeom>
            <a:avLst/>
            <a:gdLst>
              <a:gd name="connsiteX0" fmla="*/ 0 w 1409491"/>
              <a:gd name="connsiteY0" fmla="*/ 643075 h 1876653"/>
              <a:gd name="connsiteX1" fmla="*/ 643075 w 1409491"/>
              <a:gd name="connsiteY1" fmla="*/ 0 h 1876653"/>
              <a:gd name="connsiteX2" fmla="*/ 1409491 w 1409491"/>
              <a:gd name="connsiteY2" fmla="*/ 0 h 1876653"/>
              <a:gd name="connsiteX3" fmla="*/ 1409491 w 1409491"/>
              <a:gd name="connsiteY3" fmla="*/ 1876653 h 1876653"/>
              <a:gd name="connsiteX4" fmla="*/ 1233578 w 1409491"/>
              <a:gd name="connsiteY4" fmla="*/ 1876653 h 1876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9491" h="1876653">
                <a:moveTo>
                  <a:pt x="0" y="643075"/>
                </a:moveTo>
                <a:lnTo>
                  <a:pt x="643075" y="0"/>
                </a:lnTo>
                <a:lnTo>
                  <a:pt x="1409491" y="0"/>
                </a:lnTo>
                <a:lnTo>
                  <a:pt x="1409491" y="1876653"/>
                </a:lnTo>
                <a:lnTo>
                  <a:pt x="1233578" y="1876653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851012D1-8033-40B1-9EC0-91390FFC74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301285" y="1282788"/>
            <a:ext cx="485578" cy="48557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2E80C965-DB6D-4F81-9E9E-B027384D0B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8809436" y="6033666"/>
            <a:ext cx="645368" cy="645368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Isosceles Triangle 24">
            <a:extLst>
              <a:ext uri="{FF2B5EF4-FFF2-40B4-BE49-F238E27FC236}">
                <a16:creationId xmlns:a16="http://schemas.microsoft.com/office/drawing/2014/main" id="{D291F021-C45C-4D44-A2B8-A789E386CC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3444" y="5721108"/>
            <a:ext cx="2261965" cy="1136891"/>
          </a:xfrm>
          <a:prstGeom prst="triangle">
            <a:avLst>
              <a:gd name="adj" fmla="val 50000"/>
            </a:avLst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0346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AB8C311F-7253-4AED-9701-7FC0708C41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2384209-CB15-4CDF-9D31-C44FD9A3F2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2666617" y="-2666188"/>
            <a:ext cx="6858000" cy="12191233"/>
          </a:xfrm>
          <a:prstGeom prst="rect">
            <a:avLst/>
          </a:prstGeom>
          <a:gradFill>
            <a:gsLst>
              <a:gs pos="8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633B3B5-CC90-43F0-8714-D31D1F3F02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2311" y="0"/>
            <a:ext cx="9070846" cy="6857572"/>
          </a:xfrm>
          <a:prstGeom prst="rect">
            <a:avLst/>
          </a:prstGeom>
          <a:gradFill>
            <a:gsLst>
              <a:gs pos="8000">
                <a:srgbClr val="000000">
                  <a:alpha val="52000"/>
                </a:srgbClr>
              </a:gs>
              <a:gs pos="100000">
                <a:schemeClr val="accent1"/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8D57A06-A426-446D-B02C-A2DC6B62E4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3649491" y="-1685840"/>
            <a:ext cx="4894564" cy="12193546"/>
          </a:xfrm>
          <a:prstGeom prst="rect">
            <a:avLst/>
          </a:prstGeom>
          <a:gradFill>
            <a:gsLst>
              <a:gs pos="0">
                <a:schemeClr val="accent5">
                  <a:lumMod val="60000"/>
                  <a:lumOff val="40000"/>
                  <a:alpha val="0"/>
                </a:schemeClr>
              </a:gs>
              <a:gs pos="100000">
                <a:srgbClr val="000000">
                  <a:alpha val="46000"/>
                </a:srgbClr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Imagen 5" descr="Un globo de colores&#10;&#10;Descripción generada automáticamente con confianza media">
            <a:extLst>
              <a:ext uri="{FF2B5EF4-FFF2-40B4-BE49-F238E27FC236}">
                <a16:creationId xmlns:a16="http://schemas.microsoft.com/office/drawing/2014/main" id="{9880D2AE-2388-797D-A9A2-4D02F9BF058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6306"/>
          <a:stretch/>
        </p:blipFill>
        <p:spPr>
          <a:xfrm>
            <a:off x="457200" y="457200"/>
            <a:ext cx="11277600" cy="594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30092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AB8C311F-7253-4AED-9701-7FC0708C41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9">
            <a:extLst>
              <a:ext uri="{FF2B5EF4-FFF2-40B4-BE49-F238E27FC236}">
                <a16:creationId xmlns:a16="http://schemas.microsoft.com/office/drawing/2014/main" id="{E2384209-CB15-4CDF-9D31-C44FD9A3F2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2666617" y="-2666188"/>
            <a:ext cx="6858000" cy="12191233"/>
          </a:xfrm>
          <a:prstGeom prst="rect">
            <a:avLst/>
          </a:prstGeom>
          <a:gradFill>
            <a:gsLst>
              <a:gs pos="8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633B3B5-CC90-43F0-8714-D31D1F3F02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2311" y="0"/>
            <a:ext cx="9070846" cy="6857572"/>
          </a:xfrm>
          <a:prstGeom prst="rect">
            <a:avLst/>
          </a:prstGeom>
          <a:gradFill>
            <a:gsLst>
              <a:gs pos="8000">
                <a:srgbClr val="000000">
                  <a:alpha val="52000"/>
                </a:srgbClr>
              </a:gs>
              <a:gs pos="100000">
                <a:schemeClr val="accent1"/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8D57A06-A426-446D-B02C-A2DC6B62E4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3649491" y="-1685840"/>
            <a:ext cx="4894564" cy="12193546"/>
          </a:xfrm>
          <a:prstGeom prst="rect">
            <a:avLst/>
          </a:prstGeom>
          <a:gradFill>
            <a:gsLst>
              <a:gs pos="0">
                <a:schemeClr val="accent5">
                  <a:lumMod val="60000"/>
                  <a:lumOff val="40000"/>
                  <a:alpha val="0"/>
                </a:schemeClr>
              </a:gs>
              <a:gs pos="100000">
                <a:srgbClr val="000000">
                  <a:alpha val="46000"/>
                </a:srgbClr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magen 2" descr="Un grupo de personas sentadas en el pasto&#10;&#10;Descripción generada automáticamente">
            <a:extLst>
              <a:ext uri="{FF2B5EF4-FFF2-40B4-BE49-F238E27FC236}">
                <a16:creationId xmlns:a16="http://schemas.microsoft.com/office/drawing/2014/main" id="{83B248E9-5ADE-FC0D-99EF-A88B7B926C1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62" b="6470"/>
          <a:stretch/>
        </p:blipFill>
        <p:spPr>
          <a:xfrm>
            <a:off x="457200" y="457200"/>
            <a:ext cx="11277600" cy="594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62540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AB8C311F-7253-4AED-9701-7FC0708C41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2384209-CB15-4CDF-9D31-C44FD9A3F2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2666617" y="-2666188"/>
            <a:ext cx="6858000" cy="12191233"/>
          </a:xfrm>
          <a:prstGeom prst="rect">
            <a:avLst/>
          </a:prstGeom>
          <a:gradFill>
            <a:gsLst>
              <a:gs pos="8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633B3B5-CC90-43F0-8714-D31D1F3F02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2311" y="0"/>
            <a:ext cx="9070846" cy="6857572"/>
          </a:xfrm>
          <a:prstGeom prst="rect">
            <a:avLst/>
          </a:prstGeom>
          <a:gradFill>
            <a:gsLst>
              <a:gs pos="8000">
                <a:srgbClr val="000000">
                  <a:alpha val="52000"/>
                </a:srgbClr>
              </a:gs>
              <a:gs pos="100000">
                <a:schemeClr val="accent1"/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8D57A06-A426-446D-B02C-A2DC6B62E4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3649491" y="-1685840"/>
            <a:ext cx="4894564" cy="12193546"/>
          </a:xfrm>
          <a:prstGeom prst="rect">
            <a:avLst/>
          </a:prstGeom>
          <a:gradFill>
            <a:gsLst>
              <a:gs pos="0">
                <a:schemeClr val="accent5">
                  <a:lumMod val="60000"/>
                  <a:lumOff val="40000"/>
                  <a:alpha val="0"/>
                </a:schemeClr>
              </a:gs>
              <a:gs pos="100000">
                <a:srgbClr val="000000">
                  <a:alpha val="46000"/>
                </a:srgbClr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magen 2" descr="Interfaz de usuario gráfica, Texto, Aplicación, Chat o mensaje de texto&#10;&#10;Descripción generada automáticamente">
            <a:extLst>
              <a:ext uri="{FF2B5EF4-FFF2-40B4-BE49-F238E27FC236}">
                <a16:creationId xmlns:a16="http://schemas.microsoft.com/office/drawing/2014/main" id="{35C445F6-C8CD-AEF7-66A0-400D0F477E6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306"/>
          <a:stretch/>
        </p:blipFill>
        <p:spPr>
          <a:xfrm>
            <a:off x="457200" y="457200"/>
            <a:ext cx="11277600" cy="594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922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7">
            <a:extLst>
              <a:ext uri="{FF2B5EF4-FFF2-40B4-BE49-F238E27FC236}">
                <a16:creationId xmlns:a16="http://schemas.microsoft.com/office/drawing/2014/main" id="{AB8C311F-7253-4AED-9701-7FC0708C41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9">
            <a:extLst>
              <a:ext uri="{FF2B5EF4-FFF2-40B4-BE49-F238E27FC236}">
                <a16:creationId xmlns:a16="http://schemas.microsoft.com/office/drawing/2014/main" id="{E2384209-CB15-4CDF-9D31-C44FD9A3F2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2666617" y="-2666188"/>
            <a:ext cx="6858000" cy="12191233"/>
          </a:xfrm>
          <a:prstGeom prst="rect">
            <a:avLst/>
          </a:prstGeom>
          <a:gradFill>
            <a:gsLst>
              <a:gs pos="8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633B3B5-CC90-43F0-8714-D31D1F3F02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2311" y="0"/>
            <a:ext cx="9070846" cy="6857572"/>
          </a:xfrm>
          <a:prstGeom prst="rect">
            <a:avLst/>
          </a:prstGeom>
          <a:gradFill>
            <a:gsLst>
              <a:gs pos="8000">
                <a:srgbClr val="000000">
                  <a:alpha val="52000"/>
                </a:srgbClr>
              </a:gs>
              <a:gs pos="100000">
                <a:schemeClr val="accent1"/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8D57A06-A426-446D-B02C-A2DC6B62E4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3649491" y="-1685840"/>
            <a:ext cx="4894564" cy="12193546"/>
          </a:xfrm>
          <a:prstGeom prst="rect">
            <a:avLst/>
          </a:prstGeom>
          <a:gradFill>
            <a:gsLst>
              <a:gs pos="0">
                <a:schemeClr val="accent5">
                  <a:lumMod val="60000"/>
                  <a:lumOff val="40000"/>
                  <a:alpha val="0"/>
                </a:schemeClr>
              </a:gs>
              <a:gs pos="100000">
                <a:srgbClr val="000000">
                  <a:alpha val="46000"/>
                </a:srgbClr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magen 2" descr="Texto&#10;&#10;Descripción generada automáticamente">
            <a:extLst>
              <a:ext uri="{FF2B5EF4-FFF2-40B4-BE49-F238E27FC236}">
                <a16:creationId xmlns:a16="http://schemas.microsoft.com/office/drawing/2014/main" id="{9973F949-3E9C-C730-FE9A-F1CE469739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9347" y="457200"/>
            <a:ext cx="10473306" cy="594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24387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AB8C311F-7253-4AED-9701-7FC0708C41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2384209-CB15-4CDF-9D31-C44FD9A3F2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2666617" y="-2666188"/>
            <a:ext cx="6858000" cy="12191233"/>
          </a:xfrm>
          <a:prstGeom prst="rect">
            <a:avLst/>
          </a:prstGeom>
          <a:gradFill>
            <a:gsLst>
              <a:gs pos="8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2633B3B5-CC90-43F0-8714-D31D1F3F02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2311" y="0"/>
            <a:ext cx="9070846" cy="6857572"/>
          </a:xfrm>
          <a:prstGeom prst="rect">
            <a:avLst/>
          </a:prstGeom>
          <a:gradFill>
            <a:gsLst>
              <a:gs pos="8000">
                <a:srgbClr val="000000">
                  <a:alpha val="52000"/>
                </a:srgbClr>
              </a:gs>
              <a:gs pos="100000">
                <a:schemeClr val="accent1"/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A8D57A06-A426-446D-B02C-A2DC6B62E4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3649491" y="-1685840"/>
            <a:ext cx="4894564" cy="12193546"/>
          </a:xfrm>
          <a:prstGeom prst="rect">
            <a:avLst/>
          </a:prstGeom>
          <a:gradFill>
            <a:gsLst>
              <a:gs pos="0">
                <a:schemeClr val="accent5">
                  <a:lumMod val="60000"/>
                  <a:lumOff val="40000"/>
                  <a:alpha val="0"/>
                </a:schemeClr>
              </a:gs>
              <a:gs pos="100000">
                <a:srgbClr val="000000">
                  <a:alpha val="46000"/>
                </a:srgbClr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magen 2" descr="Una torre de metal&#10;&#10;Descripción generada automáticamente con confianza baja">
            <a:extLst>
              <a:ext uri="{FF2B5EF4-FFF2-40B4-BE49-F238E27FC236}">
                <a16:creationId xmlns:a16="http://schemas.microsoft.com/office/drawing/2014/main" id="{F371DBFC-F899-BD27-8182-92DDB8BE824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888"/>
          <a:stretch/>
        </p:blipFill>
        <p:spPr>
          <a:xfrm>
            <a:off x="457200" y="457200"/>
            <a:ext cx="11277600" cy="594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207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5" name="Rectangle 41">
            <a:extLst>
              <a:ext uri="{FF2B5EF4-FFF2-40B4-BE49-F238E27FC236}">
                <a16:creationId xmlns:a16="http://schemas.microsoft.com/office/drawing/2014/main" id="{AB8C311F-7253-4AED-9701-7FC0708C41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E2384209-CB15-4CDF-9D31-C44FD9A3F2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2666617" y="-2666188"/>
            <a:ext cx="6858000" cy="12191233"/>
          </a:xfrm>
          <a:prstGeom prst="rect">
            <a:avLst/>
          </a:prstGeom>
          <a:gradFill>
            <a:gsLst>
              <a:gs pos="8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2633B3B5-CC90-43F0-8714-D31D1F3F02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2311" y="0"/>
            <a:ext cx="9070846" cy="6857572"/>
          </a:xfrm>
          <a:prstGeom prst="rect">
            <a:avLst/>
          </a:prstGeom>
          <a:gradFill>
            <a:gsLst>
              <a:gs pos="8000">
                <a:srgbClr val="000000">
                  <a:alpha val="52000"/>
                </a:srgbClr>
              </a:gs>
              <a:gs pos="100000">
                <a:schemeClr val="accent1"/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A8D57A06-A426-446D-B02C-A2DC6B62E4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3649491" y="-1685840"/>
            <a:ext cx="4894564" cy="12193546"/>
          </a:xfrm>
          <a:prstGeom prst="rect">
            <a:avLst/>
          </a:prstGeom>
          <a:gradFill>
            <a:gsLst>
              <a:gs pos="0">
                <a:schemeClr val="accent5">
                  <a:lumMod val="60000"/>
                  <a:lumOff val="40000"/>
                  <a:alpha val="0"/>
                </a:schemeClr>
              </a:gs>
              <a:gs pos="100000">
                <a:srgbClr val="000000">
                  <a:alpha val="46000"/>
                </a:srgbClr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magen 2" descr="Interfaz de usuario gráfica&#10;&#10;Descripción generada automáticamente con confianza media">
            <a:extLst>
              <a:ext uri="{FF2B5EF4-FFF2-40B4-BE49-F238E27FC236}">
                <a16:creationId xmlns:a16="http://schemas.microsoft.com/office/drawing/2014/main" id="{4047ABFB-FBD5-E1BA-5DDE-394C4FF105A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306"/>
          <a:stretch/>
        </p:blipFill>
        <p:spPr>
          <a:xfrm>
            <a:off x="457200" y="457200"/>
            <a:ext cx="11277600" cy="594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84987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0</Words>
  <Application>Microsoft Macintosh PowerPoint</Application>
  <PresentationFormat>Panorámica</PresentationFormat>
  <Paragraphs>0</Paragraphs>
  <Slides>8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Microsoft Office User</dc:creator>
  <cp:lastModifiedBy>Microsoft Office User</cp:lastModifiedBy>
  <cp:revision>2</cp:revision>
  <dcterms:created xsi:type="dcterms:W3CDTF">2022-12-02T10:27:56Z</dcterms:created>
  <dcterms:modified xsi:type="dcterms:W3CDTF">2022-12-02T22:38:11Z</dcterms:modified>
</cp:coreProperties>
</file>