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CUSTOMER JOURNEY DOCUMENT FOR WAEC BUSINESS INTELLIGENCE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the consumer.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7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034" y="1162912"/>
            <a:ext cx="6380406" cy="130386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WAEC BI Solution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466779"/>
            <a:ext cx="2993262" cy="2478708"/>
          </a:xfrm>
        </p:spPr>
        <p:txBody>
          <a:bodyPr/>
          <a:lstStyle/>
          <a:p>
            <a:r>
              <a:rPr lang="en-US" sz="2000" b="1" dirty="0" smtClean="0"/>
              <a:t>For Students &amp; Parents</a:t>
            </a:r>
          </a:p>
          <a:p>
            <a:pPr lvl="1"/>
            <a:r>
              <a:rPr lang="en-US" sz="1800" dirty="0" smtClean="0"/>
              <a:t>Pass Exams</a:t>
            </a:r>
          </a:p>
          <a:p>
            <a:pPr lvl="1"/>
            <a:r>
              <a:rPr lang="en-US" sz="1800" dirty="0" smtClean="0"/>
              <a:t>Prepare Better</a:t>
            </a:r>
          </a:p>
          <a:p>
            <a:pPr lvl="1"/>
            <a:r>
              <a:rPr lang="en-US" sz="1800" dirty="0" smtClean="0"/>
              <a:t>Manage Results</a:t>
            </a:r>
          </a:p>
          <a:p>
            <a:pPr lvl="1"/>
            <a:r>
              <a:rPr lang="en-US" sz="1800" dirty="0" smtClean="0"/>
              <a:t>Informed Career Decisions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88665" y="2466779"/>
            <a:ext cx="32197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en-US" b="1" dirty="0" smtClean="0"/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Schools/Tutorial</a:t>
            </a:r>
            <a:r>
              <a:rPr lang="en-US" b="1" dirty="0" smtClean="0"/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Centre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Improved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Prepare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8665" y="3770646"/>
            <a:ext cx="2588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Education Polices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91719" y="2466779"/>
            <a:ext cx="27099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en-US" dirty="0" smtClean="0"/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Improved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Conduct exams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Efficient Management and 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Boost Goodwill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Increased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Further establish WAEC as a leader in the assessment space</a:t>
            </a:r>
          </a:p>
        </p:txBody>
      </p:sp>
    </p:spTree>
    <p:extLst>
      <p:ext uri="{BB962C8B-B14F-4D97-AF65-F5344CB8AC3E}">
        <p14:creationId xmlns:p14="http://schemas.microsoft.com/office/powerpoint/2010/main" val="52442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157" y="2682500"/>
            <a:ext cx="6747816" cy="164480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customer.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91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6" y="1326524"/>
            <a:ext cx="2511381" cy="58130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01" y="1448074"/>
            <a:ext cx="6844621" cy="385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761" y="1917788"/>
            <a:ext cx="3286208" cy="3388308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Male &amp; Female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Ages 12-15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Enthusiastic, </a:t>
            </a:r>
            <a:r>
              <a:rPr lang="en-US" dirty="0" smtClean="0"/>
              <a:t>Inquisitive, Enjoys </a:t>
            </a:r>
            <a:r>
              <a:rPr lang="en-US" dirty="0" smtClean="0"/>
              <a:t>company of </a:t>
            </a:r>
            <a:r>
              <a:rPr lang="en-US" dirty="0" smtClean="0"/>
              <a:t>friends, Intrigued </a:t>
            </a:r>
            <a:r>
              <a:rPr lang="en-US" dirty="0" smtClean="0"/>
              <a:t>about </a:t>
            </a:r>
            <a:r>
              <a:rPr lang="en-US" dirty="0" smtClean="0"/>
              <a:t>Technology, Loves Animations, </a:t>
            </a:r>
            <a:r>
              <a:rPr lang="en-US" dirty="0" smtClean="0"/>
              <a:t>Influenced by friends.</a:t>
            </a:r>
            <a:endParaRPr lang="en-US" dirty="0" smtClean="0"/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Wants to pass exam and move to the next level.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Worried about being left behind by friends/classmates.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Seeks to make parents happy.</a:t>
            </a:r>
          </a:p>
        </p:txBody>
      </p:sp>
    </p:spTree>
    <p:extLst>
      <p:ext uri="{BB962C8B-B14F-4D97-AF65-F5344CB8AC3E}">
        <p14:creationId xmlns:p14="http://schemas.microsoft.com/office/powerpoint/2010/main" val="211359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6" y="1326524"/>
            <a:ext cx="2511381" cy="58130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7307" y="1907832"/>
            <a:ext cx="3518028" cy="3388308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Male &amp; Female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Ages 35-55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Investment Savvy, have savings culture, committed, competitive, easily influenced by peer, undecided about technology.</a:t>
            </a:r>
            <a:endParaRPr lang="en-US" dirty="0" smtClean="0"/>
          </a:p>
          <a:p>
            <a:pPr algn="l"/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Concerned</a:t>
            </a:r>
            <a:r>
              <a:rPr lang="en-US" dirty="0" smtClean="0"/>
              <a:t> about children’s educational performance.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Loves to spend time with the children</a:t>
            </a:r>
            <a:r>
              <a:rPr lang="en-US" dirty="0" smtClean="0"/>
              <a:t>.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Likes to get involved in children’s career development</a:t>
            </a:r>
            <a:r>
              <a:rPr lang="en-US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Wants to put their children ahead of peers.</a:t>
            </a:r>
            <a:endParaRPr lang="en-US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80" y="1801254"/>
            <a:ext cx="609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549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81" y="505614"/>
            <a:ext cx="9601196" cy="130386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Day Journey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865" y="1987922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STUDENTS' WEEKDAY JOURNEY</a:t>
            </a:r>
          </a:p>
          <a:p>
            <a:endParaRPr lang="en-US" sz="1600" dirty="0"/>
          </a:p>
          <a:p>
            <a:r>
              <a:rPr lang="en-US" sz="1600" b="1" dirty="0"/>
              <a:t>6am-7am</a:t>
            </a:r>
            <a:r>
              <a:rPr lang="en-US" sz="1600" dirty="0"/>
              <a:t> - Wakes up to prepare for school.</a:t>
            </a:r>
          </a:p>
          <a:p>
            <a:r>
              <a:rPr lang="en-US" sz="1600" b="1" dirty="0" smtClean="0"/>
              <a:t>7am-8am </a:t>
            </a:r>
            <a:r>
              <a:rPr lang="en-US" sz="1600" dirty="0"/>
              <a:t>- Eats breakfast and commutes to school.</a:t>
            </a:r>
          </a:p>
          <a:p>
            <a:r>
              <a:rPr lang="en-US" sz="1600" b="1" dirty="0" smtClean="0"/>
              <a:t>8am-11am </a:t>
            </a:r>
            <a:r>
              <a:rPr lang="en-US" sz="1600" dirty="0"/>
              <a:t>- Studying in class.</a:t>
            </a:r>
          </a:p>
          <a:p>
            <a:r>
              <a:rPr lang="en-US" sz="1600" b="1" dirty="0" smtClean="0"/>
              <a:t>11am-12pm </a:t>
            </a:r>
            <a:r>
              <a:rPr lang="en-US" sz="1600" dirty="0"/>
              <a:t>- Long Break.</a:t>
            </a:r>
          </a:p>
          <a:p>
            <a:r>
              <a:rPr lang="en-US" sz="1600" b="1" dirty="0" smtClean="0"/>
              <a:t>12pm-2pm </a:t>
            </a:r>
            <a:r>
              <a:rPr lang="en-US" sz="1600" dirty="0"/>
              <a:t>- In class.</a:t>
            </a:r>
          </a:p>
          <a:p>
            <a:r>
              <a:rPr lang="en-US" sz="1600" b="1" dirty="0" smtClean="0"/>
              <a:t>2pm-2:30pm </a:t>
            </a:r>
            <a:r>
              <a:rPr lang="en-US" sz="1600" dirty="0"/>
              <a:t>- School Closes/ Lunch</a:t>
            </a:r>
          </a:p>
          <a:p>
            <a:r>
              <a:rPr lang="en-US" sz="1600" b="1" dirty="0" smtClean="0"/>
              <a:t>2:30pm-4:30pm</a:t>
            </a:r>
            <a:r>
              <a:rPr lang="en-US" sz="1600" dirty="0" smtClean="0"/>
              <a:t> </a:t>
            </a:r>
            <a:r>
              <a:rPr lang="en-US" sz="1600" dirty="0"/>
              <a:t>- School Lesson.</a:t>
            </a:r>
          </a:p>
          <a:p>
            <a:r>
              <a:rPr lang="en-US" sz="1600" b="1" dirty="0" smtClean="0"/>
              <a:t>4:30pm-5pm</a:t>
            </a:r>
            <a:r>
              <a:rPr lang="en-US" sz="1600" dirty="0" smtClean="0"/>
              <a:t> </a:t>
            </a:r>
            <a:r>
              <a:rPr lang="en-US" sz="1600" dirty="0"/>
              <a:t>- Commutes back home.</a:t>
            </a:r>
          </a:p>
          <a:p>
            <a:r>
              <a:rPr lang="en-US" sz="1600" b="1" dirty="0" smtClean="0"/>
              <a:t>5pm-6pm</a:t>
            </a:r>
            <a:r>
              <a:rPr lang="en-US" sz="1600" dirty="0" smtClean="0"/>
              <a:t> </a:t>
            </a:r>
            <a:r>
              <a:rPr lang="en-US" sz="1600" dirty="0"/>
              <a:t>- Engaged with homework.</a:t>
            </a:r>
          </a:p>
          <a:p>
            <a:r>
              <a:rPr lang="en-US" sz="1600" b="1" dirty="0" smtClean="0"/>
              <a:t>6pm-7pm </a:t>
            </a:r>
            <a:r>
              <a:rPr lang="en-US" sz="1600" dirty="0"/>
              <a:t>- Dinner.</a:t>
            </a:r>
          </a:p>
          <a:p>
            <a:r>
              <a:rPr lang="en-US" sz="1600" b="1" dirty="0" smtClean="0"/>
              <a:t>7pm-8pm </a:t>
            </a:r>
            <a:r>
              <a:rPr lang="en-US" sz="1600" dirty="0"/>
              <a:t>- Watching TV or Studying.</a:t>
            </a:r>
          </a:p>
          <a:p>
            <a:r>
              <a:rPr lang="en-US" sz="1600" b="1" dirty="0" smtClean="0"/>
              <a:t>8pm-9pm </a:t>
            </a:r>
            <a:r>
              <a:rPr lang="en-US" sz="1600" dirty="0"/>
              <a:t>- Studying</a:t>
            </a:r>
          </a:p>
          <a:p>
            <a:r>
              <a:rPr lang="en-US" sz="1600" b="1" dirty="0"/>
              <a:t>9pm</a:t>
            </a:r>
            <a:r>
              <a:rPr lang="en-US" sz="1600" dirty="0"/>
              <a:t> - Goes to bed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3477" y="1987922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dirty="0"/>
              <a:t>STUDENTS WEEKEND JOURNEY</a:t>
            </a:r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Wakes </a:t>
            </a:r>
            <a:r>
              <a:rPr lang="en-US" sz="1600" dirty="0"/>
              <a:t>up</a:t>
            </a:r>
            <a:r>
              <a:rPr lang="en-US" sz="1600" dirty="0" smtClean="0"/>
              <a:t>. – </a:t>
            </a:r>
            <a:r>
              <a:rPr lang="en-US" sz="1600" b="1" dirty="0" smtClean="0"/>
              <a:t>7am-8am </a:t>
            </a:r>
            <a:endParaRPr lang="en-US" sz="1600" b="1" dirty="0"/>
          </a:p>
          <a:p>
            <a:pPr algn="r"/>
            <a:r>
              <a:rPr lang="en-US" sz="1600" dirty="0" smtClean="0"/>
              <a:t>Joins </a:t>
            </a:r>
            <a:r>
              <a:rPr lang="en-US" sz="1600" dirty="0"/>
              <a:t>in house </a:t>
            </a:r>
            <a:r>
              <a:rPr lang="en-US" sz="1600" dirty="0" smtClean="0"/>
              <a:t>chores. – </a:t>
            </a:r>
            <a:r>
              <a:rPr lang="en-US" sz="1600" b="1" dirty="0" smtClean="0"/>
              <a:t>8am-9am</a:t>
            </a:r>
            <a:endParaRPr lang="en-US" sz="1600" b="1" dirty="0"/>
          </a:p>
          <a:p>
            <a:pPr algn="r"/>
            <a:r>
              <a:rPr lang="en-US" sz="1600" dirty="0" smtClean="0"/>
              <a:t>Eats </a:t>
            </a:r>
            <a:r>
              <a:rPr lang="en-US" sz="1600" dirty="0"/>
              <a:t>breakfast</a:t>
            </a:r>
            <a:r>
              <a:rPr lang="en-US" sz="1600" dirty="0" smtClean="0"/>
              <a:t>. – </a:t>
            </a:r>
            <a:r>
              <a:rPr lang="en-US" sz="1600" b="1" dirty="0" smtClean="0"/>
              <a:t>9am–10am</a:t>
            </a:r>
            <a:endParaRPr lang="en-US" sz="1600" b="1" dirty="0"/>
          </a:p>
          <a:p>
            <a:pPr algn="r"/>
            <a:r>
              <a:rPr lang="en-US" sz="1600" dirty="0" smtClean="0"/>
              <a:t>Watching </a:t>
            </a:r>
            <a:r>
              <a:rPr lang="en-US" sz="1600" dirty="0"/>
              <a:t>TV/ Recreation</a:t>
            </a:r>
            <a:r>
              <a:rPr lang="en-US" sz="1600" dirty="0" smtClean="0"/>
              <a:t>. – </a:t>
            </a:r>
            <a:r>
              <a:rPr lang="en-US" sz="1600" b="1" dirty="0" smtClean="0"/>
              <a:t>10am–12pm</a:t>
            </a:r>
            <a:endParaRPr lang="en-US" sz="1600" b="1" dirty="0"/>
          </a:p>
          <a:p>
            <a:pPr algn="r"/>
            <a:r>
              <a:rPr lang="en-US" sz="1600" dirty="0" smtClean="0"/>
              <a:t>Siesta/Lunch. – </a:t>
            </a:r>
            <a:r>
              <a:rPr lang="en-US" sz="1600" b="1" dirty="0" smtClean="0"/>
              <a:t>12pm–2pm</a:t>
            </a:r>
            <a:endParaRPr lang="en-US" sz="1600" b="1" dirty="0"/>
          </a:p>
          <a:p>
            <a:pPr algn="r"/>
            <a:r>
              <a:rPr lang="en-US" sz="1600" dirty="0" smtClean="0"/>
              <a:t>Studying – </a:t>
            </a:r>
            <a:r>
              <a:rPr lang="en-US" sz="1600" b="1" dirty="0" smtClean="0"/>
              <a:t>2pm–6pm</a:t>
            </a:r>
            <a:r>
              <a:rPr lang="en-US" sz="1600" dirty="0" smtClean="0"/>
              <a:t>.</a:t>
            </a:r>
            <a:endParaRPr lang="en-US" sz="1600" dirty="0"/>
          </a:p>
          <a:p>
            <a:pPr algn="r"/>
            <a:r>
              <a:rPr lang="en-US" sz="1600" dirty="0" smtClean="0"/>
              <a:t>Recreation. – </a:t>
            </a:r>
            <a:r>
              <a:rPr lang="en-US" sz="1600" b="1" dirty="0" smtClean="0"/>
              <a:t>6pm–7pm</a:t>
            </a:r>
            <a:endParaRPr lang="en-US" sz="1600" b="1" dirty="0"/>
          </a:p>
          <a:p>
            <a:pPr algn="r"/>
            <a:r>
              <a:rPr lang="en-US" sz="1600" dirty="0" smtClean="0"/>
              <a:t>Dinner. – </a:t>
            </a:r>
            <a:r>
              <a:rPr lang="en-US" sz="1600" b="1" dirty="0" smtClean="0"/>
              <a:t>7pm–8pm</a:t>
            </a:r>
            <a:endParaRPr lang="en-US" sz="1600" b="1" dirty="0"/>
          </a:p>
          <a:p>
            <a:pPr algn="r"/>
            <a:r>
              <a:rPr lang="en-US" sz="1600" dirty="0" smtClean="0"/>
              <a:t>Watching </a:t>
            </a:r>
            <a:r>
              <a:rPr lang="en-US" sz="1600" dirty="0"/>
              <a:t>TV/Goes to bed</a:t>
            </a:r>
            <a:r>
              <a:rPr lang="en-US" sz="1600" dirty="0" smtClean="0"/>
              <a:t>. </a:t>
            </a:r>
            <a:r>
              <a:rPr lang="en-US" sz="1600" b="1" dirty="0" smtClean="0"/>
              <a:t>8pm-10pm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0560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81" y="505614"/>
            <a:ext cx="9601196" cy="130386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Parents’ Day Journey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8281" y="1987851"/>
            <a:ext cx="45387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PARENTS WEEKDAY JOURNEY</a:t>
            </a:r>
            <a:r>
              <a:rPr lang="en-US" sz="1600" b="1" dirty="0" smtClean="0"/>
              <a:t>.</a:t>
            </a:r>
          </a:p>
          <a:p>
            <a:endParaRPr lang="en-US" sz="1600" dirty="0"/>
          </a:p>
          <a:p>
            <a:r>
              <a:rPr lang="en-US" sz="1600" b="1" dirty="0"/>
              <a:t>5:30-6:30</a:t>
            </a:r>
            <a:r>
              <a:rPr lang="en-US" sz="1600" dirty="0"/>
              <a:t> - Wakes up, to prepare for work and prepare kids for school.</a:t>
            </a:r>
          </a:p>
          <a:p>
            <a:r>
              <a:rPr lang="en-US" sz="1600" b="1" dirty="0"/>
              <a:t>6;30-7:30</a:t>
            </a:r>
            <a:r>
              <a:rPr lang="en-US" sz="1600" dirty="0"/>
              <a:t> - Takes Kids to School / commutes to work.</a:t>
            </a:r>
          </a:p>
          <a:p>
            <a:r>
              <a:rPr lang="en-US" sz="1600" b="1" dirty="0" smtClean="0"/>
              <a:t>8am-5pm</a:t>
            </a:r>
            <a:r>
              <a:rPr lang="en-US" sz="1600" dirty="0" smtClean="0"/>
              <a:t> </a:t>
            </a:r>
            <a:r>
              <a:rPr lang="en-US" sz="1600" dirty="0"/>
              <a:t>- At work</a:t>
            </a:r>
          </a:p>
          <a:p>
            <a:r>
              <a:rPr lang="en-US" sz="1600" b="1" dirty="0" smtClean="0"/>
              <a:t>5pm-7pm</a:t>
            </a:r>
            <a:r>
              <a:rPr lang="en-US" sz="1600" dirty="0" smtClean="0"/>
              <a:t> </a:t>
            </a:r>
            <a:r>
              <a:rPr lang="en-US" sz="1600" dirty="0"/>
              <a:t>- closes to get kids / closes to get home</a:t>
            </a:r>
          </a:p>
          <a:p>
            <a:r>
              <a:rPr lang="en-US" sz="1600" b="1" dirty="0" smtClean="0"/>
              <a:t>7pm-8pm</a:t>
            </a:r>
            <a:r>
              <a:rPr lang="en-US" sz="1600" dirty="0" smtClean="0"/>
              <a:t> - Dinner</a:t>
            </a:r>
            <a:endParaRPr lang="en-US" sz="1600" dirty="0"/>
          </a:p>
          <a:p>
            <a:r>
              <a:rPr lang="en-US" sz="1600" b="1" dirty="0" smtClean="0"/>
              <a:t>8pm-9pm</a:t>
            </a:r>
            <a:r>
              <a:rPr lang="en-US" sz="1600" dirty="0" smtClean="0"/>
              <a:t> </a:t>
            </a:r>
            <a:r>
              <a:rPr lang="en-US" sz="1600" dirty="0"/>
              <a:t>- Watching TV kids/ Assisting with homework.</a:t>
            </a:r>
          </a:p>
          <a:p>
            <a:r>
              <a:rPr lang="en-US" sz="1600" b="1" dirty="0" smtClean="0"/>
              <a:t>9pm-10pm</a:t>
            </a:r>
            <a:r>
              <a:rPr lang="en-US" sz="1600" dirty="0" smtClean="0"/>
              <a:t> </a:t>
            </a:r>
            <a:r>
              <a:rPr lang="en-US" sz="1600" dirty="0"/>
              <a:t>- Watching News / Preparing for next day.</a:t>
            </a:r>
          </a:p>
          <a:p>
            <a:r>
              <a:rPr lang="en-US" sz="1600" b="1" dirty="0" smtClean="0"/>
              <a:t>10pm-11pm</a:t>
            </a:r>
            <a:r>
              <a:rPr lang="en-US" sz="1600" dirty="0" smtClean="0"/>
              <a:t> -  </a:t>
            </a:r>
            <a:r>
              <a:rPr lang="en-US" sz="1600" dirty="0"/>
              <a:t>Goes to bed.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0192" y="1987851"/>
            <a:ext cx="4869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/>
              <a:t>PARENTS</a:t>
            </a:r>
            <a:r>
              <a:rPr lang="en-US" sz="1600" b="1" dirty="0"/>
              <a:t>' WEEKEND JOURNEY</a:t>
            </a:r>
            <a:r>
              <a:rPr lang="en-US" sz="1600" b="1" dirty="0" smtClean="0"/>
              <a:t>.</a:t>
            </a:r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Wakes </a:t>
            </a:r>
            <a:r>
              <a:rPr lang="en-US" sz="1600" dirty="0"/>
              <a:t>up</a:t>
            </a:r>
            <a:r>
              <a:rPr lang="en-US" sz="1600" dirty="0" smtClean="0"/>
              <a:t>. – </a:t>
            </a:r>
            <a:r>
              <a:rPr lang="en-US" sz="1600" b="1" dirty="0" smtClean="0"/>
              <a:t>7am-8am</a:t>
            </a:r>
            <a:endParaRPr lang="en-US" sz="1600" b="1" dirty="0"/>
          </a:p>
          <a:p>
            <a:pPr algn="r"/>
            <a:r>
              <a:rPr lang="en-US" sz="1600" dirty="0" smtClean="0"/>
              <a:t>House </a:t>
            </a:r>
            <a:r>
              <a:rPr lang="en-US" sz="1600" dirty="0"/>
              <a:t>chores</a:t>
            </a:r>
            <a:r>
              <a:rPr lang="en-US" sz="1600" dirty="0" smtClean="0"/>
              <a:t>. – </a:t>
            </a:r>
            <a:r>
              <a:rPr lang="en-US" sz="1600" b="1" dirty="0" smtClean="0"/>
              <a:t>8am-10am</a:t>
            </a:r>
            <a:endParaRPr lang="en-US" sz="1600" b="1" dirty="0"/>
          </a:p>
          <a:p>
            <a:pPr algn="r"/>
            <a:r>
              <a:rPr lang="en-US" sz="1600" dirty="0" smtClean="0"/>
              <a:t>Breakfast – </a:t>
            </a:r>
            <a:r>
              <a:rPr lang="en-US" sz="1600" b="1" dirty="0" smtClean="0"/>
              <a:t>10am-11am</a:t>
            </a:r>
            <a:endParaRPr lang="en-US" sz="1600" b="1" dirty="0"/>
          </a:p>
          <a:p>
            <a:pPr algn="r"/>
            <a:r>
              <a:rPr lang="en-US" sz="1600" dirty="0" smtClean="0"/>
              <a:t>Sleeping</a:t>
            </a:r>
            <a:r>
              <a:rPr lang="en-US" sz="1600" dirty="0"/>
              <a:t>, out of the home, or watching TV</a:t>
            </a:r>
            <a:r>
              <a:rPr lang="en-US" sz="1600" dirty="0" smtClean="0"/>
              <a:t>. – </a:t>
            </a:r>
            <a:r>
              <a:rPr lang="en-US" sz="1600" b="1" dirty="0" smtClean="0"/>
              <a:t>11am-3pm</a:t>
            </a:r>
            <a:endParaRPr lang="en-US" sz="1600" b="1" dirty="0"/>
          </a:p>
          <a:p>
            <a:pPr algn="r"/>
            <a:r>
              <a:rPr lang="en-US" sz="1600" dirty="0" smtClean="0"/>
              <a:t>Back </a:t>
            </a:r>
            <a:r>
              <a:rPr lang="en-US" sz="1600" dirty="0"/>
              <a:t>home, spending time with kids</a:t>
            </a:r>
            <a:r>
              <a:rPr lang="en-US" sz="1600" dirty="0" smtClean="0"/>
              <a:t>. – </a:t>
            </a:r>
            <a:r>
              <a:rPr lang="en-US" sz="1600" b="1" dirty="0" smtClean="0"/>
              <a:t>3pm-6pm</a:t>
            </a:r>
            <a:endParaRPr lang="en-US" sz="1600" b="1" dirty="0"/>
          </a:p>
          <a:p>
            <a:pPr algn="r"/>
            <a:r>
              <a:rPr lang="en-US" sz="1600" dirty="0" smtClean="0"/>
              <a:t>Dinner. – </a:t>
            </a:r>
            <a:r>
              <a:rPr lang="en-US" sz="1600" b="1" dirty="0" smtClean="0"/>
              <a:t>6pm-8pm</a:t>
            </a:r>
            <a:endParaRPr lang="en-US" sz="1600" b="1" dirty="0"/>
          </a:p>
          <a:p>
            <a:pPr algn="r"/>
            <a:r>
              <a:rPr lang="en-US" sz="1600" dirty="0" smtClean="0"/>
              <a:t>Watching </a:t>
            </a:r>
            <a:r>
              <a:rPr lang="en-US" sz="1600" dirty="0"/>
              <a:t>TV with Kids/ helping them study</a:t>
            </a:r>
            <a:r>
              <a:rPr lang="en-US" sz="1600" dirty="0" smtClean="0"/>
              <a:t>. – </a:t>
            </a:r>
            <a:r>
              <a:rPr lang="en-US" sz="1600" b="1" dirty="0" smtClean="0"/>
              <a:t>8pm-9pm</a:t>
            </a:r>
            <a:endParaRPr lang="en-US" sz="1600" b="1" dirty="0"/>
          </a:p>
          <a:p>
            <a:pPr algn="r"/>
            <a:r>
              <a:rPr lang="en-US" sz="1600" dirty="0" smtClean="0"/>
              <a:t>Watching </a:t>
            </a:r>
            <a:r>
              <a:rPr lang="en-US" sz="1600" dirty="0"/>
              <a:t>TV/ goes to bed</a:t>
            </a:r>
            <a:r>
              <a:rPr lang="en-US" sz="1600" dirty="0" smtClean="0"/>
              <a:t>. – </a:t>
            </a:r>
            <a:r>
              <a:rPr lang="en-US" sz="1600" b="1" dirty="0" smtClean="0"/>
              <a:t>9am-11pm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901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280" y="746583"/>
            <a:ext cx="9601196" cy="130386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 points to reach target.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1" y="3261116"/>
            <a:ext cx="3175881" cy="182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41799" y="307645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915" y="3484220"/>
            <a:ext cx="1863527" cy="137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230" y="30764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 stores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05" y="3513147"/>
            <a:ext cx="2201930" cy="132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35566" y="3076450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Blogs/Websites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698" y="3513147"/>
            <a:ext cx="1735180" cy="123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857956" y="307645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80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634</TotalTime>
  <Words>472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CUSTOMER JOURNEY DOCUMENT FOR WAEC BUSINESS INTELLIGENCE</vt:lpstr>
      <vt:lpstr>The WAEC BI Solution</vt:lpstr>
      <vt:lpstr>Understanding the customer.</vt:lpstr>
      <vt:lpstr>The Student</vt:lpstr>
      <vt:lpstr>The Parents</vt:lpstr>
      <vt:lpstr>Student’s Day Journey</vt:lpstr>
      <vt:lpstr>Parents’ Day Journey</vt:lpstr>
      <vt:lpstr>Touch points to reach target.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JOURNEY DOCUMENT FOR WAEC BUSINESS INTELLIGENCE</dc:title>
  <dc:creator>Paschal C. Azolukwam</dc:creator>
  <cp:lastModifiedBy>Paschal C. Azolukwam</cp:lastModifiedBy>
  <cp:revision>22</cp:revision>
  <dcterms:created xsi:type="dcterms:W3CDTF">2018-10-12T13:49:12Z</dcterms:created>
  <dcterms:modified xsi:type="dcterms:W3CDTF">2018-10-15T15:40:31Z</dcterms:modified>
</cp:coreProperties>
</file>