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3 Marcador de contenido" descr="cloud-computing-servic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Pergamino horizontal"/>
          <p:cNvSpPr/>
          <p:nvPr/>
        </p:nvSpPr>
        <p:spPr>
          <a:xfrm>
            <a:off x="1403648" y="0"/>
            <a:ext cx="6747662" cy="1847128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BERRI INTERESGARRIA: INTERNETEKO GAIZKILEEK GEHIEN ERABILTZEN DITUZTEN PHISHINGAK</a:t>
            </a:r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1691680" y="1916832"/>
            <a:ext cx="604867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 err="1" smtClean="0"/>
              <a:t>Phishing</a:t>
            </a:r>
            <a:r>
              <a:rPr lang="es-ES" sz="2000" dirty="0" smtClean="0"/>
              <a:t> </a:t>
            </a:r>
            <a:r>
              <a:rPr lang="es-ES" sz="2000" dirty="0" err="1" smtClean="0"/>
              <a:t>interneteko</a:t>
            </a:r>
            <a:r>
              <a:rPr lang="es-ES" sz="2000" dirty="0" smtClean="0"/>
              <a:t> </a:t>
            </a:r>
            <a:r>
              <a:rPr lang="es-ES" sz="2000" dirty="0" err="1" smtClean="0"/>
              <a:t>gaizkileek</a:t>
            </a:r>
            <a:r>
              <a:rPr lang="es-ES" sz="2000" dirty="0" smtClean="0"/>
              <a:t> </a:t>
            </a:r>
            <a:r>
              <a:rPr lang="es-ES" sz="2000" dirty="0" err="1" smtClean="0"/>
              <a:t>erabiltzen</a:t>
            </a:r>
            <a:r>
              <a:rPr lang="es-ES" sz="2000" dirty="0" smtClean="0"/>
              <a:t> </a:t>
            </a:r>
            <a:r>
              <a:rPr lang="es-ES" sz="2000" dirty="0" err="1" smtClean="0"/>
              <a:t>duten</a:t>
            </a:r>
            <a:r>
              <a:rPr lang="es-ES" sz="2000" dirty="0" smtClean="0"/>
              <a:t> </a:t>
            </a:r>
            <a:r>
              <a:rPr lang="es-ES" sz="2000" dirty="0" err="1" smtClean="0"/>
              <a:t>teknika</a:t>
            </a:r>
            <a:r>
              <a:rPr lang="es-ES" sz="2000" dirty="0" smtClean="0"/>
              <a:t> </a:t>
            </a:r>
            <a:r>
              <a:rPr lang="es-ES" sz="2000" dirty="0" err="1" smtClean="0"/>
              <a:t>bat</a:t>
            </a:r>
            <a:r>
              <a:rPr lang="es-ES" sz="2000" dirty="0" smtClean="0"/>
              <a:t> da. </a:t>
            </a:r>
            <a:r>
              <a:rPr lang="es-ES" sz="2000" dirty="0" err="1" smtClean="0"/>
              <a:t>Teknika</a:t>
            </a:r>
            <a:r>
              <a:rPr lang="es-ES" sz="2000" dirty="0" smtClean="0"/>
              <a:t> </a:t>
            </a:r>
            <a:r>
              <a:rPr lang="es-ES" sz="2000" dirty="0" err="1" smtClean="0"/>
              <a:t>hau</a:t>
            </a:r>
            <a:r>
              <a:rPr lang="es-ES" sz="2000" dirty="0" smtClean="0"/>
              <a:t> </a:t>
            </a:r>
            <a:r>
              <a:rPr lang="es-ES" sz="2000" dirty="0" err="1" smtClean="0"/>
              <a:t>erabiltzen</a:t>
            </a:r>
            <a:r>
              <a:rPr lang="es-ES" sz="2000" dirty="0" smtClean="0"/>
              <a:t> </a:t>
            </a:r>
            <a:r>
              <a:rPr lang="es-ES" sz="2000" dirty="0" err="1" smtClean="0"/>
              <a:t>duten</a:t>
            </a:r>
            <a:r>
              <a:rPr lang="es-ES" sz="2000" dirty="0" smtClean="0"/>
              <a:t> </a:t>
            </a:r>
            <a:r>
              <a:rPr lang="es-ES" sz="2000" dirty="0" err="1" smtClean="0"/>
              <a:t>gaizkileek</a:t>
            </a:r>
            <a:r>
              <a:rPr lang="es-ES" sz="2000" dirty="0" smtClean="0"/>
              <a:t> </a:t>
            </a:r>
            <a:r>
              <a:rPr lang="es-ES" sz="2000" dirty="0" err="1" smtClean="0"/>
              <a:t>korreo</a:t>
            </a:r>
            <a:r>
              <a:rPr lang="es-ES" sz="2000" dirty="0" smtClean="0"/>
              <a:t> </a:t>
            </a:r>
            <a:r>
              <a:rPr lang="es-ES" sz="2000" dirty="0" err="1" smtClean="0"/>
              <a:t>elektronikoak</a:t>
            </a:r>
            <a:r>
              <a:rPr lang="es-ES" sz="2000" dirty="0" smtClean="0"/>
              <a:t> </a:t>
            </a:r>
            <a:r>
              <a:rPr lang="es-ES" sz="2000" dirty="0" err="1" smtClean="0"/>
              <a:t>bidaltzen</a:t>
            </a:r>
            <a:r>
              <a:rPr lang="es-ES" sz="2000" dirty="0" smtClean="0"/>
              <a:t> </a:t>
            </a:r>
            <a:r>
              <a:rPr lang="es-ES" sz="2000" dirty="0" err="1" smtClean="0"/>
              <a:t>dizkiote</a:t>
            </a:r>
            <a:r>
              <a:rPr lang="es-ES" sz="2000" dirty="0" smtClean="0"/>
              <a:t> </a:t>
            </a:r>
            <a:r>
              <a:rPr lang="es-ES" sz="2000" dirty="0" err="1" smtClean="0"/>
              <a:t>jendeari</a:t>
            </a:r>
            <a:r>
              <a:rPr lang="es-ES" sz="2000" dirty="0" smtClean="0"/>
              <a:t>  </a:t>
            </a:r>
            <a:r>
              <a:rPr lang="es-ES" sz="2000" dirty="0" err="1" smtClean="0"/>
              <a:t>entitate</a:t>
            </a:r>
            <a:r>
              <a:rPr lang="es-ES" sz="2000" dirty="0" smtClean="0"/>
              <a:t> legal </a:t>
            </a:r>
            <a:r>
              <a:rPr lang="es-ES" sz="2000" dirty="0" err="1" smtClean="0"/>
              <a:t>batetik</a:t>
            </a:r>
            <a:r>
              <a:rPr lang="es-ES" sz="2000" dirty="0" smtClean="0"/>
              <a:t> </a:t>
            </a:r>
            <a:r>
              <a:rPr lang="es-ES" sz="2000" dirty="0" err="1" smtClean="0"/>
              <a:t>bidaltzen</a:t>
            </a:r>
            <a:r>
              <a:rPr lang="es-ES" sz="2000" dirty="0" smtClean="0"/>
              <a:t> </a:t>
            </a:r>
            <a:r>
              <a:rPr lang="es-ES" sz="2000" dirty="0" err="1" smtClean="0"/>
              <a:t>dutela</a:t>
            </a:r>
            <a:r>
              <a:rPr lang="es-ES" sz="2000" dirty="0" smtClean="0"/>
              <a:t> </a:t>
            </a:r>
            <a:r>
              <a:rPr lang="es-ES" sz="2000" dirty="0" err="1" smtClean="0"/>
              <a:t>simulatuz</a:t>
            </a:r>
            <a:r>
              <a:rPr lang="es-ES" sz="2000" dirty="0" smtClean="0"/>
              <a:t> eta </a:t>
            </a:r>
            <a:r>
              <a:rPr lang="es-ES" sz="2000" dirty="0" err="1" smtClean="0"/>
              <a:t>horrela</a:t>
            </a:r>
            <a:r>
              <a:rPr lang="es-ES" sz="2000" dirty="0" smtClean="0"/>
              <a:t> </a:t>
            </a:r>
            <a:r>
              <a:rPr lang="es-ES" sz="2000" dirty="0" err="1" smtClean="0"/>
              <a:t>informazio</a:t>
            </a:r>
            <a:r>
              <a:rPr lang="es-ES" sz="2000" dirty="0" smtClean="0"/>
              <a:t> </a:t>
            </a:r>
            <a:r>
              <a:rPr lang="es-ES" sz="2000" dirty="0" err="1" smtClean="0"/>
              <a:t>pribatua</a:t>
            </a:r>
            <a:r>
              <a:rPr lang="es-ES" sz="2000" dirty="0" smtClean="0"/>
              <a:t> </a:t>
            </a:r>
            <a:r>
              <a:rPr lang="es-ES" sz="2000" dirty="0" err="1" smtClean="0"/>
              <a:t>lortzen</a:t>
            </a:r>
            <a:r>
              <a:rPr lang="es-ES" sz="2000" dirty="0" smtClean="0"/>
              <a:t> </a:t>
            </a:r>
            <a:r>
              <a:rPr lang="es-ES" sz="2000" dirty="0" err="1" smtClean="0"/>
              <a:t>dute</a:t>
            </a:r>
            <a:r>
              <a:rPr lang="es-ES" sz="2000" dirty="0" smtClean="0"/>
              <a:t>.</a:t>
            </a:r>
            <a:endParaRPr lang="eu-ES" sz="2000" dirty="0"/>
          </a:p>
        </p:txBody>
      </p:sp>
      <p:sp>
        <p:nvSpPr>
          <p:cNvPr id="7" name="6 Elipse"/>
          <p:cNvSpPr/>
          <p:nvPr/>
        </p:nvSpPr>
        <p:spPr>
          <a:xfrm>
            <a:off x="899592" y="4149080"/>
            <a:ext cx="2664296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Gaizkileek erabiltzen dituzten </a:t>
            </a:r>
            <a:r>
              <a:rPr lang="eu-ES" dirty="0" err="1" smtClean="0"/>
              <a:t>phishingak</a:t>
            </a:r>
            <a:endParaRPr lang="eu-ES" dirty="0"/>
          </a:p>
        </p:txBody>
      </p:sp>
      <p:sp>
        <p:nvSpPr>
          <p:cNvPr id="8" name="7 Flecha derecha"/>
          <p:cNvSpPr/>
          <p:nvPr/>
        </p:nvSpPr>
        <p:spPr>
          <a:xfrm>
            <a:off x="4427984" y="5085184"/>
            <a:ext cx="43204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u-ES"/>
          </a:p>
        </p:txBody>
      </p:sp>
      <p:sp>
        <p:nvSpPr>
          <p:cNvPr id="11" name="10 Rectángulo redondeado"/>
          <p:cNvSpPr/>
          <p:nvPr/>
        </p:nvSpPr>
        <p:spPr>
          <a:xfrm>
            <a:off x="3995936" y="4077072"/>
            <a:ext cx="4536504" cy="2520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Sare sozialak: </a:t>
            </a:r>
            <a:r>
              <a:rPr lang="eu-ES" dirty="0" err="1" smtClean="0"/>
              <a:t>Facebook</a:t>
            </a:r>
            <a:r>
              <a:rPr lang="eu-ES" dirty="0" smtClean="0"/>
              <a:t>, </a:t>
            </a:r>
            <a:r>
              <a:rPr lang="eu-ES" dirty="0" err="1" smtClean="0"/>
              <a:t>Twitter</a:t>
            </a:r>
            <a:r>
              <a:rPr lang="eu-ES" dirty="0" smtClean="0"/>
              <a:t>, </a:t>
            </a:r>
            <a:r>
              <a:rPr lang="eu-ES" dirty="0" err="1" smtClean="0"/>
              <a:t>Tuenti…</a:t>
            </a:r>
            <a:endParaRPr lang="eu-ES" dirty="0" smtClean="0"/>
          </a:p>
          <a:p>
            <a:pPr algn="ctr"/>
            <a:endParaRPr lang="eu-ES" dirty="0" smtClean="0"/>
          </a:p>
          <a:p>
            <a:pPr algn="ctr"/>
            <a:r>
              <a:rPr lang="eu-ES" dirty="0" smtClean="0"/>
              <a:t>Ordainketa sistemak: </a:t>
            </a:r>
            <a:r>
              <a:rPr lang="eu-ES" dirty="0" err="1" smtClean="0"/>
              <a:t>Paypal</a:t>
            </a:r>
            <a:r>
              <a:rPr lang="eu-ES" dirty="0" smtClean="0"/>
              <a:t>, </a:t>
            </a:r>
            <a:r>
              <a:rPr lang="eu-ES" dirty="0" err="1" smtClean="0"/>
              <a:t>mastercard…</a:t>
            </a:r>
            <a:endParaRPr lang="eu-ES" dirty="0" smtClean="0"/>
          </a:p>
          <a:p>
            <a:pPr algn="ctr"/>
            <a:endParaRPr lang="eu-ES" dirty="0" smtClean="0"/>
          </a:p>
          <a:p>
            <a:pPr algn="ctr"/>
            <a:r>
              <a:rPr lang="eu-ES" dirty="0" smtClean="0"/>
              <a:t>Gauzak erosteko eta saltzeko web orrialdeak: </a:t>
            </a:r>
            <a:r>
              <a:rPr lang="eu-ES" dirty="0" err="1" smtClean="0"/>
              <a:t>amazon</a:t>
            </a:r>
            <a:r>
              <a:rPr lang="eu-ES" dirty="0" smtClean="0"/>
              <a:t>, </a:t>
            </a:r>
            <a:r>
              <a:rPr lang="eu-ES" dirty="0" err="1" smtClean="0"/>
              <a:t>eBay…</a:t>
            </a:r>
            <a:endParaRPr lang="eu-ES" dirty="0" smtClean="0"/>
          </a:p>
          <a:p>
            <a:pPr algn="ctr"/>
            <a:endParaRPr lang="eu-ES" dirty="0" smtClean="0"/>
          </a:p>
          <a:p>
            <a:pPr algn="ctr"/>
            <a:r>
              <a:rPr lang="eu-ES" dirty="0" err="1" smtClean="0"/>
              <a:t>Online</a:t>
            </a:r>
            <a:r>
              <a:rPr lang="eu-ES" dirty="0" smtClean="0"/>
              <a:t> jolasteko </a:t>
            </a:r>
            <a:r>
              <a:rPr lang="eu-ES" dirty="0" err="1" smtClean="0"/>
              <a:t>jokuak</a:t>
            </a:r>
            <a:endParaRPr lang="eu-ES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75</Words>
  <Application>Microsoft Office PowerPoint</Application>
  <PresentationFormat>Presentación en pantalla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4.ariketa</dc:title>
  <dc:creator>Usuario</dc:creator>
  <dc:description/>
  <cp:lastModifiedBy>Usuario</cp:lastModifiedBy>
  <cp:revision>148</cp:revision>
  <dcterms:created xsi:type="dcterms:W3CDTF">2014-10-07T10:41:54Z</dcterms:created>
  <dcterms:modified xsi:type="dcterms:W3CDTF">2015-01-16T11:47:15Z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Informatika 4.ariketa</vt:lpwstr>
  </property>
  <property fmtid="{D5CDD505-2E9C-101B-9397-08002B2CF9AE}" pid="3" name="SlideDescription">
    <vt:lpwstr/>
  </property>
</Properties>
</file>