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gif" ContentType="image/gif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541D-9A21-4E3B-A5C4-1D7D24066F35}" type="datetimeFigureOut">
              <a:rPr lang="es-ES_tradnl" smtClean="0"/>
              <a:pPr/>
              <a:t>16/01/2015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4F07-D8C4-410D-8FBE-99C4D88092C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0541D-9A21-4E3B-A5C4-1D7D24066F35}" type="datetimeFigureOut">
              <a:rPr lang="es-ES_tradnl" smtClean="0"/>
              <a:pPr/>
              <a:t>16/01/2015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04F07-D8C4-410D-8FBE-99C4D88092C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u-ES"/>
          </a:p>
        </p:txBody>
      </p:sp>
      <p:pic>
        <p:nvPicPr>
          <p:cNvPr id="4" name="3 Marcador de contenido" descr="startup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5" name="4 Pergamino horizontal"/>
          <p:cNvSpPr/>
          <p:nvPr/>
        </p:nvSpPr>
        <p:spPr>
          <a:xfrm>
            <a:off x="899592" y="0"/>
            <a:ext cx="7704856" cy="2088232"/>
          </a:xfrm>
          <a:prstGeom prst="horizontalScroll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BERRI INTERESGARRIA: 4 ESPAINIAR STARTUPSEK PARTE HARTUKO DUTE SMARTCAMP EKINTZAILEEN FINAL MUNDIALEAN</a:t>
            </a:r>
            <a:endParaRPr lang="eu-ES" sz="2800" dirty="0"/>
          </a:p>
        </p:txBody>
      </p:sp>
      <p:sp>
        <p:nvSpPr>
          <p:cNvPr id="6" name="5 Rectángulo"/>
          <p:cNvSpPr/>
          <p:nvPr/>
        </p:nvSpPr>
        <p:spPr>
          <a:xfrm>
            <a:off x="1835696" y="1988840"/>
            <a:ext cx="5832648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dirty="0" err="1" smtClean="0"/>
              <a:t>IBMk</a:t>
            </a:r>
            <a:r>
              <a:rPr lang="eu-ES" dirty="0" smtClean="0"/>
              <a:t> urriaren 23an </a:t>
            </a:r>
            <a:r>
              <a:rPr lang="eu-ES" dirty="0" err="1" smtClean="0"/>
              <a:t>Smart</a:t>
            </a:r>
            <a:r>
              <a:rPr lang="eu-ES" dirty="0" smtClean="0"/>
              <a:t> </a:t>
            </a:r>
            <a:r>
              <a:rPr lang="eu-ES" dirty="0" err="1" smtClean="0"/>
              <a:t>Camp</a:t>
            </a:r>
            <a:r>
              <a:rPr lang="eu-ES" dirty="0" smtClean="0"/>
              <a:t> txapelketaren laugarren edizioa ospatuko du Madrilen.  Txapelketa honek enpresen ekintza bultzatzen du. Aurten </a:t>
            </a:r>
            <a:r>
              <a:rPr lang="eu-ES" dirty="0" err="1" smtClean="0"/>
              <a:t>IBMk</a:t>
            </a:r>
            <a:r>
              <a:rPr lang="eu-ES" dirty="0" smtClean="0"/>
              <a:t> 30 hiritan sustatuko du enpresen ekintza.</a:t>
            </a:r>
            <a:endParaRPr lang="eu-ES" dirty="0"/>
          </a:p>
        </p:txBody>
      </p:sp>
      <p:sp>
        <p:nvSpPr>
          <p:cNvPr id="7" name="6 Elipse"/>
          <p:cNvSpPr/>
          <p:nvPr/>
        </p:nvSpPr>
        <p:spPr>
          <a:xfrm>
            <a:off x="1475656" y="3861048"/>
            <a:ext cx="3168352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dirty="0" smtClean="0"/>
              <a:t>Enpresa espainiarrak PLUZO, </a:t>
            </a:r>
            <a:r>
              <a:rPr lang="eu-ES" dirty="0" err="1" smtClean="0"/>
              <a:t>Green</a:t>
            </a:r>
            <a:r>
              <a:rPr lang="eu-ES" dirty="0" smtClean="0"/>
              <a:t> </a:t>
            </a:r>
            <a:r>
              <a:rPr lang="eu-ES" dirty="0" err="1" smtClean="0"/>
              <a:t>mommit</a:t>
            </a:r>
            <a:r>
              <a:rPr lang="eu-ES" dirty="0" smtClean="0"/>
              <a:t>, </a:t>
            </a:r>
            <a:r>
              <a:rPr lang="eu-ES" dirty="0" err="1" smtClean="0"/>
              <a:t>Kompyte</a:t>
            </a:r>
            <a:r>
              <a:rPr lang="eu-ES" dirty="0" smtClean="0"/>
              <a:t> eta </a:t>
            </a:r>
            <a:r>
              <a:rPr lang="eu-ES" dirty="0" err="1" smtClean="0"/>
              <a:t>Weplan</a:t>
            </a:r>
            <a:r>
              <a:rPr lang="eu-ES" dirty="0" smtClean="0"/>
              <a:t> dira.</a:t>
            </a:r>
            <a:endParaRPr lang="eu-ES" dirty="0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5076056" y="3933056"/>
            <a:ext cx="2880320" cy="165618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dirty="0" err="1" smtClean="0"/>
              <a:t>Startup</a:t>
            </a:r>
            <a:r>
              <a:rPr lang="eu-ES" dirty="0" smtClean="0"/>
              <a:t> irabazleak </a:t>
            </a:r>
            <a:r>
              <a:rPr lang="eu-ES" dirty="0" err="1" smtClean="0"/>
              <a:t>IBMren</a:t>
            </a:r>
            <a:r>
              <a:rPr lang="eu-ES" dirty="0" smtClean="0"/>
              <a:t> laguntza jasoko du bere proiektuarekin aurrera egiteko.</a:t>
            </a:r>
            <a:endParaRPr lang="eu-ES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64</Words>
  <Application>Microsoft Office PowerPoint</Application>
  <PresentationFormat>Presentación en pantalla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 4.ariketa</dc:title>
  <dc:creator>Usuario</dc:creator>
  <dc:description/>
  <cp:lastModifiedBy>Usuario</cp:lastModifiedBy>
  <cp:revision>148</cp:revision>
  <dcterms:created xsi:type="dcterms:W3CDTF">2014-10-07T10:41:54Z</dcterms:created>
  <dcterms:modified xsi:type="dcterms:W3CDTF">2015-01-16T11:47:15Z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">
    <vt:lpwstr>Informatika 4.ariketa</vt:lpwstr>
  </property>
  <property fmtid="{D5CDD505-2E9C-101B-9397-08002B2CF9AE}" pid="3" name="SlideDescription">
    <vt:lpwstr/>
  </property>
</Properties>
</file>