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541D-9A21-4E3B-A5C4-1D7D24066F35}" type="datetimeFigureOut">
              <a:rPr lang="es-ES_tradnl" smtClean="0"/>
              <a:pPr/>
              <a:t>16/01/2015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4F07-D8C4-410D-8FBE-99C4D88092C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0541D-9A21-4E3B-A5C4-1D7D24066F35}" type="datetimeFigureOut">
              <a:rPr lang="es-ES_tradnl" smtClean="0"/>
              <a:pPr/>
              <a:t>16/01/2015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04F07-D8C4-410D-8FBE-99C4D88092C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3 Marcador de contenido" descr="PicMonkey-Cookies-2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Pergamino horizontal"/>
          <p:cNvSpPr/>
          <p:nvPr/>
        </p:nvSpPr>
        <p:spPr>
          <a:xfrm>
            <a:off x="1785918" y="428604"/>
            <a:ext cx="5786478" cy="1571636"/>
          </a:xfrm>
          <a:prstGeom prst="horizontalScroll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SOFTWAREA ESKAINTZEN DUTEN APLIKAZIOAK INSTALATUAK IZAN GABE</a:t>
            </a:r>
            <a:endParaRPr lang="es-ES_tradnl" sz="2000" dirty="0"/>
          </a:p>
        </p:txBody>
      </p:sp>
      <p:sp>
        <p:nvSpPr>
          <p:cNvPr id="6" name="5 Rectángulo"/>
          <p:cNvSpPr/>
          <p:nvPr/>
        </p:nvSpPr>
        <p:spPr>
          <a:xfrm>
            <a:off x="714348" y="2428868"/>
            <a:ext cx="214314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 smtClean="0"/>
              <a:t>PIC MONKEY</a:t>
            </a:r>
            <a:endParaRPr lang="es-ES_tradnl" dirty="0"/>
          </a:p>
        </p:txBody>
      </p:sp>
      <p:sp>
        <p:nvSpPr>
          <p:cNvPr id="8" name="7 Flecha a la derecha con muesca"/>
          <p:cNvSpPr/>
          <p:nvPr/>
        </p:nvSpPr>
        <p:spPr>
          <a:xfrm>
            <a:off x="3143240" y="2500306"/>
            <a:ext cx="500066" cy="35719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4000496" y="2214554"/>
            <a:ext cx="3429024" cy="15001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600" dirty="0" err="1" smtClean="0"/>
              <a:t>argazkiak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editatzeko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balio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duen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aplikazio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bat</a:t>
            </a:r>
            <a:r>
              <a:rPr lang="es-ES_tradnl" sz="1600" dirty="0" smtClean="0"/>
              <a:t> da, online </a:t>
            </a:r>
            <a:r>
              <a:rPr lang="es-ES_tradnl" sz="1600" dirty="0" err="1" smtClean="0"/>
              <a:t>erabiltzen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dena</a:t>
            </a:r>
            <a:r>
              <a:rPr lang="es-ES_tradnl" sz="1600" dirty="0" smtClean="0"/>
              <a:t> eta </a:t>
            </a:r>
            <a:r>
              <a:rPr lang="es-ES_tradnl" sz="1600" dirty="0" err="1" smtClean="0"/>
              <a:t>doainik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dena</a:t>
            </a:r>
            <a:r>
              <a:rPr lang="es-ES_tradnl" sz="1600" dirty="0" smtClean="0"/>
              <a:t>. </a:t>
            </a:r>
            <a:r>
              <a:rPr lang="es-ES_tradnl" sz="1600" dirty="0" err="1" smtClean="0"/>
              <a:t>Aplikazio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honi</a:t>
            </a:r>
            <a:r>
              <a:rPr lang="es-ES_tradnl" sz="1600" dirty="0" smtClean="0"/>
              <a:t> esker </a:t>
            </a:r>
            <a:r>
              <a:rPr lang="es-ES_tradnl" sz="1600" dirty="0" err="1" smtClean="0"/>
              <a:t>argazkiak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moztu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daitezke</a:t>
            </a:r>
            <a:r>
              <a:rPr lang="es-ES_tradnl" sz="1600" dirty="0" smtClean="0"/>
              <a:t>, </a:t>
            </a:r>
            <a:r>
              <a:rPr lang="es-ES_tradnl" sz="1600" dirty="0" err="1" smtClean="0"/>
              <a:t>filtroak</a:t>
            </a:r>
            <a:r>
              <a:rPr lang="es-ES_tradnl" sz="1600" dirty="0" smtClean="0"/>
              <a:t> eta </a:t>
            </a:r>
            <a:r>
              <a:rPr lang="es-ES_tradnl" sz="1600" dirty="0" err="1" smtClean="0"/>
              <a:t>efektuak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jarri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daitezke</a:t>
            </a:r>
            <a:r>
              <a:rPr lang="es-ES_tradnl" sz="1600" dirty="0" smtClean="0"/>
              <a:t>…</a:t>
            </a:r>
            <a:endParaRPr lang="es-ES_tradnl" sz="1600" dirty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" name="16 Proceso"/>
          <p:cNvSpPr/>
          <p:nvPr/>
        </p:nvSpPr>
        <p:spPr>
          <a:xfrm>
            <a:off x="642910" y="4572008"/>
            <a:ext cx="2071702" cy="64294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 err="1" smtClean="0"/>
              <a:t>Sage</a:t>
            </a:r>
            <a:r>
              <a:rPr lang="es-ES_tradnl" dirty="0" smtClean="0"/>
              <a:t> </a:t>
            </a:r>
            <a:r>
              <a:rPr lang="es-ES_tradnl" dirty="0" err="1" smtClean="0"/>
              <a:t>ContaPlus</a:t>
            </a:r>
            <a:r>
              <a:rPr lang="es-ES_tradnl" dirty="0" smtClean="0"/>
              <a:t> </a:t>
            </a:r>
            <a:r>
              <a:rPr lang="es-ES_tradnl" dirty="0" err="1" smtClean="0"/>
              <a:t>Flex</a:t>
            </a:r>
            <a:endParaRPr lang="es-ES_tradnl" dirty="0"/>
          </a:p>
        </p:txBody>
      </p:sp>
      <p:sp>
        <p:nvSpPr>
          <p:cNvPr id="19" name="18 Flecha a la derecha con muesca"/>
          <p:cNvSpPr/>
          <p:nvPr/>
        </p:nvSpPr>
        <p:spPr>
          <a:xfrm>
            <a:off x="3143240" y="4714884"/>
            <a:ext cx="500066" cy="35719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Proceso"/>
          <p:cNvSpPr/>
          <p:nvPr/>
        </p:nvSpPr>
        <p:spPr>
          <a:xfrm>
            <a:off x="4071934" y="4357694"/>
            <a:ext cx="3357586" cy="150019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600" dirty="0" err="1" smtClean="0"/>
              <a:t>Kontabilitateko</a:t>
            </a:r>
            <a:r>
              <a:rPr lang="es-ES_tradnl" sz="1600" dirty="0" smtClean="0"/>
              <a:t> software </a:t>
            </a:r>
            <a:r>
              <a:rPr lang="es-ES_tradnl" sz="1600" dirty="0" err="1" smtClean="0"/>
              <a:t>bat</a:t>
            </a:r>
            <a:r>
              <a:rPr lang="es-ES_tradnl" sz="1600" dirty="0" smtClean="0"/>
              <a:t> da </a:t>
            </a:r>
            <a:r>
              <a:rPr lang="es-ES_tradnl" sz="1600" dirty="0" err="1" smtClean="0"/>
              <a:t>enpresentzat</a:t>
            </a:r>
            <a:r>
              <a:rPr lang="es-ES_tradnl" sz="1600" dirty="0" smtClean="0"/>
              <a:t> eta </a:t>
            </a:r>
            <a:r>
              <a:rPr lang="es-ES_tradnl" sz="1600" dirty="0" err="1" smtClean="0"/>
              <a:t>autonomoentzat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diseinatua</a:t>
            </a:r>
            <a:r>
              <a:rPr lang="es-ES_tradnl" sz="1600" dirty="0" smtClean="0"/>
              <a:t> izan </a:t>
            </a:r>
            <a:r>
              <a:rPr lang="es-ES_tradnl" sz="1600" dirty="0" err="1" smtClean="0"/>
              <a:t>dena</a:t>
            </a:r>
            <a:r>
              <a:rPr lang="es-ES_tradnl" sz="1600" dirty="0" smtClean="0"/>
              <a:t>. </a:t>
            </a:r>
            <a:r>
              <a:rPr lang="es-ES_tradnl" sz="1600" dirty="0" err="1" smtClean="0"/>
              <a:t>Kontabilitateko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prozesuen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kudeaketa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errazteko</a:t>
            </a:r>
            <a:r>
              <a:rPr lang="es-ES_tradnl" sz="1600" dirty="0" smtClean="0"/>
              <a:t> </a:t>
            </a:r>
            <a:r>
              <a:rPr lang="es-ES_tradnl" sz="1600" dirty="0" err="1" smtClean="0"/>
              <a:t>balio</a:t>
            </a:r>
            <a:r>
              <a:rPr lang="es-ES_tradnl" sz="1600" dirty="0" smtClean="0"/>
              <a:t> du.</a:t>
            </a:r>
            <a:endParaRPr lang="es-ES_tradnl" sz="1600" dirty="0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58</Words>
  <Application>Microsoft Office PowerPoint</Application>
  <PresentationFormat>Presentación en pantalla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 4.ariketa</dc:title>
  <dc:creator>Usuario</dc:creator>
  <dc:description/>
  <cp:lastModifiedBy>Usuario</cp:lastModifiedBy>
  <cp:revision>148</cp:revision>
  <dcterms:created xsi:type="dcterms:W3CDTF">2014-10-07T10:41:54Z</dcterms:created>
  <dcterms:modified xsi:type="dcterms:W3CDTF">2015-01-16T11:47:14Z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Informatika 4.ariketa</vt:lpwstr>
  </property>
  <property fmtid="{D5CDD505-2E9C-101B-9397-08002B2CF9AE}" pid="3" name="SlideDescription">
    <vt:lpwstr/>
  </property>
</Properties>
</file>