
<file path=[Content_Types].xml><?xml version="1.0" encoding="utf-8"?>
<Types xmlns="http://schemas.openxmlformats.org/package/2006/content-types"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0541D-9A21-4E3B-A5C4-1D7D24066F35}" type="datetimeFigureOut">
              <a:rPr lang="es-ES_tradnl" smtClean="0"/>
              <a:pPr/>
              <a:t>16/01/2015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F04F07-D8C4-410D-8FBE-99C4D88092C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0541D-9A21-4E3B-A5C4-1D7D24066F35}" type="datetimeFigureOut">
              <a:rPr lang="es-ES_tradnl" smtClean="0"/>
              <a:pPr/>
              <a:t>16/01/2015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F04F07-D8C4-410D-8FBE-99C4D88092C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" name="5 Marcador de contenido" descr="cloud-computing-features-and-futur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Pergamino horizontal"/>
          <p:cNvSpPr/>
          <p:nvPr/>
        </p:nvSpPr>
        <p:spPr>
          <a:xfrm>
            <a:off x="1907704" y="0"/>
            <a:ext cx="5760640" cy="1484784"/>
          </a:xfrm>
          <a:prstGeom prst="horizontalScroll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u-E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CLOUD COMPUTING ENPRESETAN</a:t>
            </a:r>
            <a:endParaRPr lang="eu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15 Flecha abajo"/>
          <p:cNvSpPr/>
          <p:nvPr/>
        </p:nvSpPr>
        <p:spPr>
          <a:xfrm>
            <a:off x="7429520" y="3357562"/>
            <a:ext cx="285752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Rectángulo"/>
          <p:cNvSpPr/>
          <p:nvPr/>
        </p:nvSpPr>
        <p:spPr>
          <a:xfrm>
            <a:off x="1763688" y="1772816"/>
            <a:ext cx="590465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u-ES" dirty="0" err="1" smtClean="0"/>
              <a:t>Cloud</a:t>
            </a:r>
            <a:r>
              <a:rPr lang="eu-ES" dirty="0" smtClean="0"/>
              <a:t> </a:t>
            </a:r>
            <a:r>
              <a:rPr lang="eu-ES" dirty="0" err="1" smtClean="0"/>
              <a:t>Computingek</a:t>
            </a:r>
            <a:r>
              <a:rPr lang="eu-ES" dirty="0" smtClean="0"/>
              <a:t> </a:t>
            </a:r>
            <a:r>
              <a:rPr lang="eu-ES" dirty="0" err="1" smtClean="0"/>
              <a:t>Firewall</a:t>
            </a:r>
            <a:r>
              <a:rPr lang="eu-ES" dirty="0" smtClean="0"/>
              <a:t>, software antibirusak eta pasahitzak erabiltzen ditu bere sistema babesteko. </a:t>
            </a:r>
            <a:endParaRPr lang="eu-ES" dirty="0"/>
          </a:p>
        </p:txBody>
      </p:sp>
      <p:sp>
        <p:nvSpPr>
          <p:cNvPr id="18" name="17 Elipse"/>
          <p:cNvSpPr/>
          <p:nvPr/>
        </p:nvSpPr>
        <p:spPr>
          <a:xfrm>
            <a:off x="1403648" y="2996952"/>
            <a:ext cx="3096344" cy="26642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u-ES" dirty="0" smtClean="0"/>
              <a:t>Segurtasun neurri hauek ez dira nahikoak. Horregatik, pirata informatikoek pasahitzak lortzen dituzte, </a:t>
            </a:r>
            <a:r>
              <a:rPr lang="eu-ES" dirty="0" err="1" smtClean="0"/>
              <a:t>spam</a:t>
            </a:r>
            <a:r>
              <a:rPr lang="eu-ES" dirty="0" smtClean="0"/>
              <a:t> egiten </a:t>
            </a:r>
            <a:r>
              <a:rPr lang="eu-ES" dirty="0" err="1" smtClean="0"/>
              <a:t>dute…</a:t>
            </a:r>
            <a:r>
              <a:rPr lang="eu-ES" dirty="0" smtClean="0"/>
              <a:t> </a:t>
            </a:r>
            <a:endParaRPr lang="eu-ES" dirty="0"/>
          </a:p>
        </p:txBody>
      </p:sp>
      <p:sp>
        <p:nvSpPr>
          <p:cNvPr id="19" name="18 Flecha derecha"/>
          <p:cNvSpPr/>
          <p:nvPr/>
        </p:nvSpPr>
        <p:spPr>
          <a:xfrm>
            <a:off x="4644008" y="4005064"/>
            <a:ext cx="432048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u-ES"/>
          </a:p>
        </p:txBody>
      </p:sp>
      <p:sp>
        <p:nvSpPr>
          <p:cNvPr id="20" name="19 Rectángulo redondeado"/>
          <p:cNvSpPr/>
          <p:nvPr/>
        </p:nvSpPr>
        <p:spPr>
          <a:xfrm>
            <a:off x="5220072" y="2996952"/>
            <a:ext cx="3096344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u-ES" dirty="0" smtClean="0"/>
              <a:t>Gaur egun pertsonen portaera aztertzen duten programak garatu dira.</a:t>
            </a:r>
            <a:endParaRPr lang="eu-ES" dirty="0"/>
          </a:p>
        </p:txBody>
      </p:sp>
      <p:sp>
        <p:nvSpPr>
          <p:cNvPr id="23" name="22 Flecha derecha"/>
          <p:cNvSpPr/>
          <p:nvPr/>
        </p:nvSpPr>
        <p:spPr>
          <a:xfrm rot="5400000">
            <a:off x="6588224" y="4365104"/>
            <a:ext cx="432048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u-ES"/>
          </a:p>
        </p:txBody>
      </p:sp>
      <p:sp>
        <p:nvSpPr>
          <p:cNvPr id="24" name="23 Rectángulo redondeado"/>
          <p:cNvSpPr/>
          <p:nvPr/>
        </p:nvSpPr>
        <p:spPr>
          <a:xfrm>
            <a:off x="5076056" y="4869160"/>
            <a:ext cx="3456384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u-ES" dirty="0" smtClean="0"/>
              <a:t>Norbait lanorduetatik kanpo enpresako datuetan sartzen bada, programak bere identitatea baieztatuko du pasahitz baten bidez.</a:t>
            </a:r>
            <a:endParaRPr lang="eu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</TotalTime>
  <Words>63</Words>
  <Application>Microsoft Office PowerPoint</Application>
  <PresentationFormat>Presentación en pantalla (4:3)</PresentationFormat>
  <Paragraphs>5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Informatika 4.ariketa</dc:title>
  <dc:creator>Usuario</dc:creator>
  <dc:description/>
  <cp:lastModifiedBy>Usuario</cp:lastModifiedBy>
  <cp:revision>147</cp:revision>
  <dcterms:created xsi:type="dcterms:W3CDTF">2014-10-07T10:41:54Z</dcterms:created>
  <dcterms:modified xsi:type="dcterms:W3CDTF">2015-01-16T10:53:22Z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">
    <vt:lpwstr>Informatika 4.ariketa</vt:lpwstr>
  </property>
  <property fmtid="{D5CDD505-2E9C-101B-9397-08002B2CF9AE}" pid="3" name="SlideDescription">
    <vt:lpwstr/>
  </property>
</Properties>
</file>