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7718" y="4703017"/>
            <a:ext cx="1219200" cy="112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78188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6190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202324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10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925645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59200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858789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790612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67912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200" y="5013677"/>
            <a:ext cx="1219200" cy="1129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648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53236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61746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43029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68848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52908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26493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16837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3D1314C-73BD-4DCD-84CC-00B3B69F5895}" type="datetimeFigureOut">
              <a:rPr lang="es-CO" smtClean="0"/>
              <a:t>16/05/2018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E69D57F-840C-4DE1-813F-722E009EA23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900574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806429" y="1654232"/>
            <a:ext cx="8001000" cy="806335"/>
          </a:xfrm>
        </p:spPr>
        <p:txBody>
          <a:bodyPr>
            <a:normAutofit fontScale="90000"/>
          </a:bodyPr>
          <a:lstStyle/>
          <a:p>
            <a:pPr algn="ctr"/>
            <a:r>
              <a:rPr lang="es-CO" dirty="0" smtClean="0"/>
              <a:t>Derecho penal</a:t>
            </a:r>
            <a:endParaRPr lang="es-CO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045024" y="2738274"/>
            <a:ext cx="6400800" cy="678257"/>
          </a:xfrm>
        </p:spPr>
        <p:txBody>
          <a:bodyPr/>
          <a:lstStyle/>
          <a:p>
            <a:r>
              <a:rPr lang="es-CO" dirty="0" smtClean="0">
                <a:solidFill>
                  <a:schemeClr val="tx1"/>
                </a:solidFill>
              </a:rPr>
              <a:t>EMILIANO ANTONIO GONZALEZ PACHECO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0265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11077" y="406400"/>
            <a:ext cx="8534400" cy="1507067"/>
          </a:xfrm>
        </p:spPr>
        <p:txBody>
          <a:bodyPr>
            <a:normAutofit/>
          </a:bodyPr>
          <a:lstStyle/>
          <a:p>
            <a:pPr algn="ctr"/>
            <a:r>
              <a:rPr lang="es-CO" sz="4000" dirty="0" smtClean="0"/>
              <a:t>INDICE</a:t>
            </a:r>
            <a:endParaRPr lang="es-CO" sz="40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1077" y="1913467"/>
            <a:ext cx="8470467" cy="3503815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s-CO" sz="2800" dirty="0" smtClean="0">
                <a:solidFill>
                  <a:schemeClr val="tx1"/>
                </a:solidFill>
              </a:rPr>
              <a:t>Definición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O" sz="2800" dirty="0" smtClean="0">
                <a:solidFill>
                  <a:schemeClr val="tx1"/>
                </a:solidFill>
              </a:rPr>
              <a:t>Normatividad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O" sz="2800" dirty="0" smtClean="0">
                <a:solidFill>
                  <a:schemeClr val="tx1"/>
                </a:solidFill>
              </a:rPr>
              <a:t>Utilización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s-CO" sz="2800" dirty="0" smtClean="0">
                <a:solidFill>
                  <a:schemeClr val="tx1"/>
                </a:solidFill>
              </a:rPr>
              <a:t>Organismos de control</a:t>
            </a:r>
            <a:endParaRPr lang="es-CO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46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0278" y="677332"/>
            <a:ext cx="8534400" cy="1507067"/>
          </a:xfrm>
        </p:spPr>
        <p:txBody>
          <a:bodyPr/>
          <a:lstStyle/>
          <a:p>
            <a:pPr algn="ctr"/>
            <a:r>
              <a:rPr lang="es-CO" dirty="0" smtClean="0"/>
              <a:t>objetivos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40278" y="2184399"/>
            <a:ext cx="8534400" cy="361526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Comprender la utilización de la norma penal y su referencia en el contexto social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Conocer el papel que tiene como compromiso el estado ante la norma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¿Qué función tiene la Fiscalía General de la Nación con relación a esta normatividad?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>
                <a:solidFill>
                  <a:schemeClr val="tx1"/>
                </a:solidFill>
              </a:rPr>
              <a:t>Conocer el termino “Conducta Punible”</a:t>
            </a:r>
          </a:p>
        </p:txBody>
      </p:sp>
    </p:spTree>
    <p:extLst>
      <p:ext uri="{BB962C8B-B14F-4D97-AF65-F5344CB8AC3E}">
        <p14:creationId xmlns:p14="http://schemas.microsoft.com/office/powerpoint/2010/main" val="5006697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08869" y="609599"/>
            <a:ext cx="4214812" cy="712123"/>
          </a:xfrm>
        </p:spPr>
        <p:txBody>
          <a:bodyPr/>
          <a:lstStyle/>
          <a:p>
            <a:pPr algn="ctr"/>
            <a:r>
              <a:rPr lang="es-CO" dirty="0" smtClean="0"/>
              <a:t>introduccion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64446" y="1827876"/>
            <a:ext cx="8534400" cy="468299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es-CO" dirty="0">
                <a:solidFill>
                  <a:schemeClr val="tx1"/>
                </a:solidFill>
              </a:rPr>
              <a:t>Derecho penal es el conjunto de normas jurídicas que regulan la potestad punitiva del Estado, asociando a hechos, estrictamente determinados por la ley, como presupuesto, una pena, medida de seguridad o corrección como consecuencia, con el objetivo de asegurar los valores elementales sobre los cuales descansa la convivencia humana </a:t>
            </a:r>
            <a:r>
              <a:rPr lang="es-CO" dirty="0" smtClean="0">
                <a:solidFill>
                  <a:schemeClr val="tx1"/>
                </a:solidFill>
              </a:rPr>
              <a:t>pacífica.</a:t>
            </a:r>
          </a:p>
          <a:p>
            <a:pPr marL="0" indent="0" algn="just">
              <a:buNone/>
            </a:pPr>
            <a:r>
              <a:rPr lang="es-CO" dirty="0">
                <a:solidFill>
                  <a:schemeClr val="tx1"/>
                </a:solidFill>
              </a:rPr>
              <a:t>El Derecho penal no se reduce sólo al listado de las conductas consideradas delitos y la pena que a cada uno corresponde, sino que –fundamentalmente– su misión es proteger a la sociedad. Esto se logra a través de medidas que por un lado llevan a la separación del delincuente peligroso por el tiempo necesario, a la par que se reincorpora al medio social a aquellos que no lo son mediante el tratamiento adecuado en cada caso para lograr esta finalidad. EL DERECHO PENAL PARTE GENERAL” Conjunto de normas, pertenecientes al ordenamiento </a:t>
            </a:r>
            <a:r>
              <a:rPr lang="es-CO" dirty="0" smtClean="0">
                <a:solidFill>
                  <a:schemeClr val="tx1"/>
                </a:solidFill>
              </a:rPr>
              <a:t>jurídico </a:t>
            </a:r>
            <a:r>
              <a:rPr lang="es-CO" dirty="0">
                <a:solidFill>
                  <a:schemeClr val="tx1"/>
                </a:solidFill>
              </a:rPr>
              <a:t>de determinado estado, cuya finalidad primordial es regular conductas punibles, consideradas como delitos, con la </a:t>
            </a:r>
            <a:r>
              <a:rPr lang="es-CO" dirty="0" smtClean="0">
                <a:solidFill>
                  <a:schemeClr val="tx1"/>
                </a:solidFill>
              </a:rPr>
              <a:t>aplicación </a:t>
            </a:r>
            <a:r>
              <a:rPr lang="es-CO" dirty="0">
                <a:solidFill>
                  <a:schemeClr val="tx1"/>
                </a:solidFill>
              </a:rPr>
              <a:t>de una pena</a:t>
            </a:r>
            <a:r>
              <a:rPr lang="es-CO" dirty="0" smtClean="0">
                <a:solidFill>
                  <a:schemeClr val="tx1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s-CO" dirty="0" smtClean="0">
                <a:solidFill>
                  <a:schemeClr val="tx1"/>
                </a:solidFill>
              </a:rPr>
              <a:t>El estado tiene como objetivo fundamental el cumplimiento de dicha norma a través de sus entes judiciales como lo es la Fiscalía General De La Nación generándole la facultad de investigar y perseguir al presunto implicado (Conducta Punible) junto a la policía judicial entre ortos organismo de protección y control judicial, protegiendo la integridad en su contexto general tanto de la victima como aquel que cometiere la falta punible</a:t>
            </a:r>
          </a:p>
          <a:p>
            <a:pPr marL="0" indent="0" algn="just">
              <a:buNone/>
            </a:pPr>
            <a:endParaRPr lang="es-CO" dirty="0"/>
          </a:p>
        </p:txBody>
      </p:sp>
      <p:pic>
        <p:nvPicPr>
          <p:cNvPr id="2050" name="Picture 2" descr="Resultado de imagen para justici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841" y="1462664"/>
            <a:ext cx="5715000" cy="1895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273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612" y="406400"/>
            <a:ext cx="8534400" cy="1507067"/>
          </a:xfrm>
        </p:spPr>
        <p:txBody>
          <a:bodyPr/>
          <a:lstStyle/>
          <a:p>
            <a:pPr algn="ctr"/>
            <a:r>
              <a:rPr lang="es-CO" dirty="0" smtClean="0"/>
              <a:t>bibliografía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09612" y="2252288"/>
            <a:ext cx="8534400" cy="1937327"/>
          </a:xfrm>
        </p:spPr>
        <p:txBody>
          <a:bodyPr/>
          <a:lstStyle/>
          <a:p>
            <a:r>
              <a:rPr lang="es-CO" dirty="0">
                <a:solidFill>
                  <a:schemeClr val="tx1"/>
                </a:solidFill>
              </a:rPr>
              <a:t>2001, j. (2018). Libros de Derecho - Derecho penal | Casa del Libro. Retrieved from https://www.casadellibro.com/libros/derecho/derecho-penal/109021000</a:t>
            </a:r>
          </a:p>
        </p:txBody>
      </p:sp>
    </p:spTree>
    <p:extLst>
      <p:ext uri="{BB962C8B-B14F-4D97-AF65-F5344CB8AC3E}">
        <p14:creationId xmlns:p14="http://schemas.microsoft.com/office/powerpoint/2010/main" val="2960517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17462" y="572037"/>
            <a:ext cx="8534400" cy="1507067"/>
          </a:xfrm>
        </p:spPr>
        <p:txBody>
          <a:bodyPr/>
          <a:lstStyle/>
          <a:p>
            <a:pPr algn="ctr"/>
            <a:r>
              <a:rPr lang="es-CO" dirty="0" smtClean="0"/>
              <a:t>Quiz #1</a:t>
            </a:r>
            <a:endParaRPr lang="es-CO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17462" y="2340032"/>
            <a:ext cx="8534400" cy="3615267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s-CO" dirty="0" smtClean="0"/>
              <a:t>¿Qué es una conducta punible?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/>
              <a:t>¿Cuáles son los organismo encargados de su vigilancia y control?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/>
              <a:t>¿Qué papel tiene la Fiscalía General de la Nación junto al derecho penal?</a:t>
            </a:r>
          </a:p>
          <a:p>
            <a:pPr marL="457200" indent="-457200">
              <a:buFont typeface="+mj-lt"/>
              <a:buAutoNum type="arabicPeriod"/>
            </a:pPr>
            <a:r>
              <a:rPr lang="es-CO" dirty="0" smtClean="0"/>
              <a:t>¿Que es el derecho penal?</a:t>
            </a:r>
          </a:p>
          <a:p>
            <a:pPr marL="457200" indent="-457200">
              <a:buFont typeface="+mj-lt"/>
              <a:buAutoNum type="arabicPeriod"/>
            </a:pP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84692850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Sector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66</TotalTime>
  <Words>384</Words>
  <Application>Microsoft Office PowerPoint</Application>
  <PresentationFormat>Panorámica</PresentationFormat>
  <Paragraphs>23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1" baseType="lpstr">
      <vt:lpstr>Arial</vt:lpstr>
      <vt:lpstr>Century Gothic</vt:lpstr>
      <vt:lpstr>Wingdings</vt:lpstr>
      <vt:lpstr>Wingdings 3</vt:lpstr>
      <vt:lpstr>Sector</vt:lpstr>
      <vt:lpstr>Derecho penal</vt:lpstr>
      <vt:lpstr>INDICE</vt:lpstr>
      <vt:lpstr>objetivos</vt:lpstr>
      <vt:lpstr>introduccion</vt:lpstr>
      <vt:lpstr>bibliografía</vt:lpstr>
      <vt:lpstr>Quiz #1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CONDUCTA PUNIBLE</dc:title>
  <dc:creator>ESTUDIANTES</dc:creator>
  <cp:lastModifiedBy>ESTUDIANTES</cp:lastModifiedBy>
  <cp:revision>7</cp:revision>
  <dcterms:created xsi:type="dcterms:W3CDTF">2018-05-16T23:51:36Z</dcterms:created>
  <dcterms:modified xsi:type="dcterms:W3CDTF">2018-05-17T00:58:03Z</dcterms:modified>
</cp:coreProperties>
</file>